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15"/>
  </p:notesMasterIdLst>
  <p:sldIdLst>
    <p:sldId id="257" r:id="rId2"/>
    <p:sldId id="2134808446" r:id="rId3"/>
    <p:sldId id="2134805101" r:id="rId4"/>
    <p:sldId id="2134805475" r:id="rId5"/>
    <p:sldId id="2134808443" r:id="rId6"/>
    <p:sldId id="2134805155" r:id="rId7"/>
    <p:sldId id="2134805393" r:id="rId8"/>
    <p:sldId id="2147482513" r:id="rId9"/>
    <p:sldId id="2147482472" r:id="rId10"/>
    <p:sldId id="2134805394" r:id="rId11"/>
    <p:sldId id="2134805395" r:id="rId12"/>
    <p:sldId id="2147482675" r:id="rId13"/>
    <p:sldId id="2147482473" r:id="rId14"/>
    <p:sldId id="2147482525" r:id="rId15"/>
    <p:sldId id="2147482526" r:id="rId16"/>
    <p:sldId id="2147482676" r:id="rId17"/>
    <p:sldId id="2147482527" r:id="rId18"/>
    <p:sldId id="2147482528" r:id="rId19"/>
    <p:sldId id="2147482677" r:id="rId20"/>
    <p:sldId id="2147482514" r:id="rId21"/>
    <p:sldId id="391" r:id="rId22"/>
    <p:sldId id="2147482536" r:id="rId23"/>
    <p:sldId id="2147482537" r:id="rId24"/>
    <p:sldId id="2147482686" r:id="rId25"/>
    <p:sldId id="2147482687" r:id="rId26"/>
    <p:sldId id="2147482809" r:id="rId27"/>
    <p:sldId id="2147482810" r:id="rId28"/>
    <p:sldId id="2147482688" r:id="rId29"/>
    <p:sldId id="2147482689" r:id="rId30"/>
    <p:sldId id="2147482523" r:id="rId31"/>
    <p:sldId id="2134805161" r:id="rId32"/>
    <p:sldId id="2134805162" r:id="rId33"/>
    <p:sldId id="2147482684" r:id="rId34"/>
    <p:sldId id="2147482683" r:id="rId35"/>
    <p:sldId id="2147482534" r:id="rId36"/>
    <p:sldId id="2147482535" r:id="rId37"/>
    <p:sldId id="2147482548" r:id="rId38"/>
    <p:sldId id="2147482549" r:id="rId39"/>
    <p:sldId id="2134808453" r:id="rId40"/>
    <p:sldId id="2134808454" r:id="rId41"/>
    <p:sldId id="2134804880" r:id="rId42"/>
    <p:sldId id="2134808472" r:id="rId43"/>
    <p:sldId id="2134808455" r:id="rId44"/>
    <p:sldId id="2147482524" r:id="rId45"/>
    <p:sldId id="2147482685" r:id="rId46"/>
    <p:sldId id="2134808457" r:id="rId47"/>
    <p:sldId id="2147482692" r:id="rId48"/>
    <p:sldId id="2147482691" r:id="rId49"/>
    <p:sldId id="2147482771" r:id="rId50"/>
    <p:sldId id="2147482457" r:id="rId51"/>
    <p:sldId id="2147482516" r:id="rId52"/>
    <p:sldId id="2147482772" r:id="rId53"/>
    <p:sldId id="2147482819" r:id="rId54"/>
    <p:sldId id="2147482820" r:id="rId55"/>
    <p:sldId id="2147482821" r:id="rId56"/>
    <p:sldId id="2147482822" r:id="rId57"/>
    <p:sldId id="2147482702" r:id="rId58"/>
    <p:sldId id="2147482823" r:id="rId59"/>
    <p:sldId id="2147482811" r:id="rId60"/>
    <p:sldId id="2147482812" r:id="rId61"/>
    <p:sldId id="2147482788" r:id="rId62"/>
    <p:sldId id="2147482789" r:id="rId63"/>
    <p:sldId id="2147482825" r:id="rId64"/>
    <p:sldId id="2147482824" r:id="rId65"/>
    <p:sldId id="2147482829" r:id="rId66"/>
    <p:sldId id="2147482816" r:id="rId67"/>
    <p:sldId id="2147482713" r:id="rId68"/>
    <p:sldId id="2147482830" r:id="rId69"/>
    <p:sldId id="2147482847" r:id="rId70"/>
    <p:sldId id="2147482724" r:id="rId71"/>
    <p:sldId id="2147482515" r:id="rId72"/>
    <p:sldId id="2147482448" r:id="rId73"/>
    <p:sldId id="2147482720" r:id="rId74"/>
    <p:sldId id="2147482721" r:id="rId75"/>
    <p:sldId id="2147482879" r:id="rId76"/>
    <p:sldId id="2147482728" r:id="rId77"/>
    <p:sldId id="2147482748" r:id="rId78"/>
    <p:sldId id="2147482848" r:id="rId79"/>
    <p:sldId id="2147482842" r:id="rId80"/>
    <p:sldId id="2147482841" r:id="rId81"/>
    <p:sldId id="2147482741" r:id="rId82"/>
    <p:sldId id="2147482862" r:id="rId83"/>
    <p:sldId id="2147482843" r:id="rId84"/>
    <p:sldId id="2147482863" r:id="rId85"/>
    <p:sldId id="2147482864" r:id="rId86"/>
    <p:sldId id="2147482866" r:id="rId87"/>
    <p:sldId id="2147482867" r:id="rId88"/>
    <p:sldId id="2147482868" r:id="rId89"/>
    <p:sldId id="2147482870" r:id="rId90"/>
    <p:sldId id="2147482871" r:id="rId91"/>
    <p:sldId id="2147482872" r:id="rId92"/>
    <p:sldId id="2147482874" r:id="rId93"/>
    <p:sldId id="2147482875" r:id="rId94"/>
    <p:sldId id="2147482877" r:id="rId95"/>
    <p:sldId id="2147482873" r:id="rId96"/>
    <p:sldId id="2147482876" r:id="rId97"/>
    <p:sldId id="2147482878" r:id="rId98"/>
    <p:sldId id="2147482754" r:id="rId99"/>
    <p:sldId id="2147482759" r:id="rId100"/>
    <p:sldId id="2147482835" r:id="rId101"/>
    <p:sldId id="2147482763" r:id="rId102"/>
    <p:sldId id="2147482836" r:id="rId103"/>
    <p:sldId id="2147482768" r:id="rId104"/>
    <p:sldId id="2147482838" r:id="rId105"/>
    <p:sldId id="2147482840" r:id="rId106"/>
    <p:sldId id="2147482839" r:id="rId107"/>
    <p:sldId id="2147482769" r:id="rId108"/>
    <p:sldId id="2147482770" r:id="rId109"/>
    <p:sldId id="2147482581" r:id="rId110"/>
    <p:sldId id="2147482582" r:id="rId111"/>
    <p:sldId id="2147482584" r:id="rId112"/>
    <p:sldId id="701" r:id="rId113"/>
    <p:sldId id="2147482787" r:id="rId11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106585"/>
    <a:srgbClr val="E46C0A"/>
    <a:srgbClr val="E1A3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3" autoAdjust="0"/>
    <p:restoredTop sz="94660"/>
  </p:normalViewPr>
  <p:slideViewPr>
    <p:cSldViewPr snapToGrid="0">
      <p:cViewPr varScale="1">
        <p:scale>
          <a:sx n="74" d="100"/>
          <a:sy n="74" d="100"/>
        </p:scale>
        <p:origin x="137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AB31B-5F54-4E77-A067-00ED620B6156}" type="datetimeFigureOut">
              <a:rPr lang="fr-FR" smtClean="0"/>
              <a:t>30/09/2025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0E551-4CE4-4B2C-A013-BDF9E724DCBF}" type="slidenum">
              <a:rPr lang="fr-FR" smtClean="0"/>
              <a:t>‹N°›</a:t>
            </a:fld>
            <a:endParaRPr lang="fr-FR"/>
          </a:p>
        </p:txBody>
      </p:sp>
    </p:spTree>
    <p:extLst>
      <p:ext uri="{BB962C8B-B14F-4D97-AF65-F5344CB8AC3E}">
        <p14:creationId xmlns:p14="http://schemas.microsoft.com/office/powerpoint/2010/main" val="99870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0AE87F-B08A-4342-80EC-80A3A2B8D41A}" type="slidenum">
              <a:rPr kumimoji="0" lang="fr-MA" sz="1200" b="0" i="0" u="none" strike="noStrike" kern="1200" cap="none" spc="0" normalizeH="0" baseline="0" noProof="0" smtClean="0">
                <a:ln>
                  <a:noFill/>
                </a:ln>
                <a:solidFill>
                  <a:prstClr val="black"/>
                </a:solidFill>
                <a:effectLst/>
                <a:uLnTx/>
                <a:uFillTx/>
                <a:latin typeface="Dosis"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MA" sz="1200" b="0" i="0" u="none" strike="noStrike" kern="1200" cap="none" spc="0" normalizeH="0" baseline="0" noProof="0" dirty="0">
              <a:ln>
                <a:noFill/>
              </a:ln>
              <a:solidFill>
                <a:prstClr val="black"/>
              </a:solidFill>
              <a:effectLst/>
              <a:uLnTx/>
              <a:uFillTx/>
              <a:latin typeface="Dosis" pitchFamily="2" charset="0"/>
              <a:ea typeface="+mn-ea"/>
              <a:cs typeface="+mn-cs"/>
            </a:endParaRPr>
          </a:p>
        </p:txBody>
      </p:sp>
    </p:spTree>
    <p:extLst>
      <p:ext uri="{BB962C8B-B14F-4D97-AF65-F5344CB8AC3E}">
        <p14:creationId xmlns:p14="http://schemas.microsoft.com/office/powerpoint/2010/main" val="404410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A550E551-4CE4-4B2C-A013-BDF9E724DCBF}" type="slidenum">
              <a:rPr lang="fr-FR" smtClean="0"/>
              <a:t>3</a:t>
            </a:fld>
            <a:endParaRPr lang="fr-FR"/>
          </a:p>
        </p:txBody>
      </p:sp>
    </p:spTree>
    <p:extLst>
      <p:ext uri="{BB962C8B-B14F-4D97-AF65-F5344CB8AC3E}">
        <p14:creationId xmlns:p14="http://schemas.microsoft.com/office/powerpoint/2010/main" val="139673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F4FB-FFC0-A356-13B7-A824A9B463F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484D5F-CCA4-2FF3-3D10-95D42101AAB8}"/>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E5938123-695C-A04C-2DA0-C9CCB2CAD4E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885E3EF-8982-C02F-985D-C9948C2536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A2BCA-FF67-4437-99B0-0AC045A112E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157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3EEB8-4185-F26D-DEDF-B26161ACEA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9584B2E-1F22-9478-08AE-50BD4AAC55C7}"/>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08098455-D606-3629-9E39-23E55B88329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10EDED3-9804-87D5-7FBC-3E1F942793BD}"/>
              </a:ext>
            </a:extLst>
          </p:cNvPr>
          <p:cNvSpPr>
            <a:spLocks noGrp="1"/>
          </p:cNvSpPr>
          <p:nvPr>
            <p:ph type="sldNum" sz="quarter" idx="5"/>
          </p:nvPr>
        </p:nvSpPr>
        <p:spPr/>
        <p:txBody>
          <a:bodyPr/>
          <a:lstStyle/>
          <a:p>
            <a:fld id="{13DA2BCA-FF67-4437-99B0-0AC045A112E9}" type="slidenum">
              <a:rPr lang="fr-FR" smtClean="0"/>
              <a:t>113</a:t>
            </a:fld>
            <a:endParaRPr lang="fr-FR"/>
          </a:p>
        </p:txBody>
      </p:sp>
    </p:spTree>
    <p:extLst>
      <p:ext uri="{BB962C8B-B14F-4D97-AF65-F5344CB8AC3E}">
        <p14:creationId xmlns:p14="http://schemas.microsoft.com/office/powerpoint/2010/main" val="2659404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420283"/>
            <a:ext cx="3886200" cy="980017"/>
          </a:xfrm>
        </p:spPr>
        <p:txBody>
          <a:bodyPr/>
          <a:lstStyle/>
          <a:p>
            <a:r>
              <a:rPr lang="en-US"/>
              <a:t>Click to edit Master title style</a:t>
            </a:r>
          </a:p>
        </p:txBody>
      </p:sp>
      <p:sp>
        <p:nvSpPr>
          <p:cNvPr id="3" name="Subtitle 2"/>
          <p:cNvSpPr>
            <a:spLocks noGrp="1"/>
          </p:cNvSpPr>
          <p:nvPr>
            <p:ph type="subTitle" idx="1"/>
          </p:nvPr>
        </p:nvSpPr>
        <p:spPr>
          <a:xfrm>
            <a:off x="685800" y="2590800"/>
            <a:ext cx="3200400" cy="1168400"/>
          </a:xfrm>
        </p:spPr>
        <p:txBody>
          <a:bodyPr/>
          <a:lstStyle>
            <a:lvl1pPr marL="0" indent="0" algn="ctr">
              <a:buNone/>
              <a:defRPr>
                <a:solidFill>
                  <a:schemeClr val="tx1">
                    <a:tint val="75000"/>
                  </a:schemeClr>
                </a:solidFill>
              </a:defRPr>
            </a:lvl1pPr>
            <a:lvl2pPr marL="228606" indent="0" algn="ctr">
              <a:buNone/>
              <a:defRPr>
                <a:solidFill>
                  <a:schemeClr val="tx1">
                    <a:tint val="75000"/>
                  </a:schemeClr>
                </a:solidFill>
              </a:defRPr>
            </a:lvl2pPr>
            <a:lvl3pPr marL="457212" indent="0" algn="ctr">
              <a:buNone/>
              <a:defRPr>
                <a:solidFill>
                  <a:schemeClr val="tx1">
                    <a:tint val="75000"/>
                  </a:schemeClr>
                </a:solidFill>
              </a:defRPr>
            </a:lvl3pPr>
            <a:lvl4pPr marL="685818" indent="0" algn="ctr">
              <a:buNone/>
              <a:defRPr>
                <a:solidFill>
                  <a:schemeClr val="tx1">
                    <a:tint val="75000"/>
                  </a:schemeClr>
                </a:solidFill>
              </a:defRPr>
            </a:lvl4pPr>
            <a:lvl5pPr marL="914423" indent="0" algn="ctr">
              <a:buNone/>
              <a:defRPr>
                <a:solidFill>
                  <a:schemeClr val="tx1">
                    <a:tint val="75000"/>
                  </a:schemeClr>
                </a:solidFill>
              </a:defRPr>
            </a:lvl5pPr>
            <a:lvl6pPr marL="1143028" indent="0" algn="ctr">
              <a:buNone/>
              <a:defRPr>
                <a:solidFill>
                  <a:schemeClr val="tx1">
                    <a:tint val="75000"/>
                  </a:schemeClr>
                </a:solidFill>
              </a:defRPr>
            </a:lvl6pPr>
            <a:lvl7pPr marL="1371634" indent="0" algn="ctr">
              <a:buNone/>
              <a:defRPr>
                <a:solidFill>
                  <a:schemeClr val="tx1">
                    <a:tint val="75000"/>
                  </a:schemeClr>
                </a:solidFill>
              </a:defRPr>
            </a:lvl7pPr>
            <a:lvl8pPr marL="1600240" indent="0" algn="ctr">
              <a:buNone/>
              <a:defRPr>
                <a:solidFill>
                  <a:schemeClr val="tx1">
                    <a:tint val="75000"/>
                  </a:schemeClr>
                </a:solidFill>
              </a:defRPr>
            </a:lvl8pPr>
            <a:lvl9pPr marL="182884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97712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1416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83097"/>
            <a:ext cx="10287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83097"/>
            <a:ext cx="30099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68763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8206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937937"/>
            <a:ext cx="3886200" cy="908050"/>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937811"/>
            <a:ext cx="3886200" cy="1000125"/>
          </a:xfrm>
        </p:spPr>
        <p:txBody>
          <a:bodyPr anchor="b"/>
          <a:lstStyle>
            <a:lvl1pPr marL="0" indent="0">
              <a:buNone/>
              <a:defRPr sz="1000">
                <a:solidFill>
                  <a:schemeClr val="tx1">
                    <a:tint val="75000"/>
                  </a:schemeClr>
                </a:solidFill>
              </a:defRPr>
            </a:lvl1pPr>
            <a:lvl2pPr marL="228606" indent="0">
              <a:buNone/>
              <a:defRPr sz="900">
                <a:solidFill>
                  <a:schemeClr val="tx1">
                    <a:tint val="75000"/>
                  </a:schemeClr>
                </a:solidFill>
              </a:defRPr>
            </a:lvl2pPr>
            <a:lvl3pPr marL="457212" indent="0">
              <a:buNone/>
              <a:defRPr sz="800">
                <a:solidFill>
                  <a:schemeClr val="tx1">
                    <a:tint val="75000"/>
                  </a:schemeClr>
                </a:solidFill>
              </a:defRPr>
            </a:lvl3pPr>
            <a:lvl4pPr marL="685818" indent="0">
              <a:buNone/>
              <a:defRPr sz="700">
                <a:solidFill>
                  <a:schemeClr val="tx1">
                    <a:tint val="75000"/>
                  </a:schemeClr>
                </a:solidFill>
              </a:defRPr>
            </a:lvl4pPr>
            <a:lvl5pPr marL="914423" indent="0">
              <a:buNone/>
              <a:defRPr sz="700">
                <a:solidFill>
                  <a:schemeClr val="tx1">
                    <a:tint val="75000"/>
                  </a:schemeClr>
                </a:solidFill>
              </a:defRPr>
            </a:lvl5pPr>
            <a:lvl6pPr marL="1143028" indent="0">
              <a:buNone/>
              <a:defRPr sz="700">
                <a:solidFill>
                  <a:schemeClr val="tx1">
                    <a:tint val="75000"/>
                  </a:schemeClr>
                </a:solidFill>
              </a:defRPr>
            </a:lvl6pPr>
            <a:lvl7pPr marL="1371634" indent="0">
              <a:buNone/>
              <a:defRPr sz="700">
                <a:solidFill>
                  <a:schemeClr val="tx1">
                    <a:tint val="75000"/>
                  </a:schemeClr>
                </a:solidFill>
              </a:defRPr>
            </a:lvl7pPr>
            <a:lvl8pPr marL="1600240" indent="0">
              <a:buNone/>
              <a:defRPr sz="700">
                <a:solidFill>
                  <a:schemeClr val="tx1">
                    <a:tint val="75000"/>
                  </a:schemeClr>
                </a:solidFill>
              </a:defRPr>
            </a:lvl8pPr>
            <a:lvl9pPr marL="1828846"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52932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13516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2" y="1023409"/>
            <a:ext cx="2020094"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2" y="1449917"/>
            <a:ext cx="2020094"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5" y="1023409"/>
            <a:ext cx="2020887"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5" y="1449917"/>
            <a:ext cx="2020887"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6434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825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2289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1" y="182033"/>
            <a:ext cx="1504157" cy="77470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6" y="182038"/>
            <a:ext cx="2555876" cy="390207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1" y="956738"/>
            <a:ext cx="1504157" cy="31273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64705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3200401"/>
            <a:ext cx="2743200" cy="377825"/>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408517"/>
            <a:ext cx="2743200" cy="2743200"/>
          </a:xfrm>
        </p:spPr>
        <p:txBody>
          <a:bodyPr/>
          <a:lstStyle>
            <a:lvl1pPr marL="0" indent="0">
              <a:buNone/>
              <a:defRPr sz="1600"/>
            </a:lvl1pPr>
            <a:lvl2pPr marL="228606" indent="0">
              <a:buNone/>
              <a:defRPr sz="1400"/>
            </a:lvl2pPr>
            <a:lvl3pPr marL="457212" indent="0">
              <a:buNone/>
              <a:defRPr sz="1200"/>
            </a:lvl3pPr>
            <a:lvl4pPr marL="685818" indent="0">
              <a:buNone/>
              <a:defRPr sz="1000"/>
            </a:lvl4pPr>
            <a:lvl5pPr marL="914423" indent="0">
              <a:buNone/>
              <a:defRPr sz="1000"/>
            </a:lvl5pPr>
            <a:lvl6pPr marL="1143028" indent="0">
              <a:buNone/>
              <a:defRPr sz="1000"/>
            </a:lvl6pPr>
            <a:lvl7pPr marL="1371634" indent="0">
              <a:buNone/>
              <a:defRPr sz="1000"/>
            </a:lvl7pPr>
            <a:lvl8pPr marL="1600240" indent="0">
              <a:buNone/>
              <a:defRPr sz="1000"/>
            </a:lvl8pPr>
            <a:lvl9pPr marL="1828846" indent="0">
              <a:buNone/>
              <a:defRPr sz="1000"/>
            </a:lvl9pPr>
          </a:lstStyle>
          <a:p>
            <a:endParaRPr lang="en-US"/>
          </a:p>
        </p:txBody>
      </p:sp>
      <p:sp>
        <p:nvSpPr>
          <p:cNvPr id="4" name="Text Placeholder 3"/>
          <p:cNvSpPr>
            <a:spLocks noGrp="1"/>
          </p:cNvSpPr>
          <p:nvPr>
            <p:ph type="body" sz="half" idx="2"/>
          </p:nvPr>
        </p:nvSpPr>
        <p:spPr>
          <a:xfrm>
            <a:off x="896144" y="3578226"/>
            <a:ext cx="2743200" cy="5365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7771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83092"/>
            <a:ext cx="41148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1066805"/>
            <a:ext cx="4114800" cy="30173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4237571"/>
            <a:ext cx="1066800" cy="243417"/>
          </a:xfrm>
          <a:prstGeom prst="rect">
            <a:avLst/>
          </a:prstGeom>
        </p:spPr>
        <p:txBody>
          <a:bodyPr vert="horz" lIns="91440" tIns="45720" rIns="91440" bIns="45720" rtlCol="0" anchor="ctr"/>
          <a:lstStyle>
            <a:lvl1pPr algn="l">
              <a:defRPr sz="600">
                <a:solidFill>
                  <a:schemeClr val="tx1">
                    <a:tint val="75000"/>
                  </a:schemeClr>
                </a:solidFill>
                <a:latin typeface="Dosis" pitchFamily="2" charset="0"/>
              </a:defRPr>
            </a:lvl1pPr>
          </a:lstStyle>
          <a:p>
            <a:fld id="{1D8BD707-D9CF-40AE-B4C6-C98DA3205C09}" type="datetimeFigureOut">
              <a:rPr lang="en-US" smtClean="0"/>
              <a:pPr/>
              <a:t>9/30/2025</a:t>
            </a:fld>
            <a:endParaRPr lang="en-US" dirty="0"/>
          </a:p>
        </p:txBody>
      </p:sp>
      <p:sp>
        <p:nvSpPr>
          <p:cNvPr id="5" name="Footer Placeholder 4"/>
          <p:cNvSpPr>
            <a:spLocks noGrp="1"/>
          </p:cNvSpPr>
          <p:nvPr>
            <p:ph type="ftr" sz="quarter" idx="3"/>
          </p:nvPr>
        </p:nvSpPr>
        <p:spPr>
          <a:xfrm>
            <a:off x="1562100" y="4237571"/>
            <a:ext cx="1447800" cy="243417"/>
          </a:xfrm>
          <a:prstGeom prst="rect">
            <a:avLst/>
          </a:prstGeom>
        </p:spPr>
        <p:txBody>
          <a:bodyPr vert="horz" lIns="91440" tIns="45720" rIns="91440" bIns="45720" rtlCol="0" anchor="ctr"/>
          <a:lstStyle>
            <a:lvl1pPr algn="ctr">
              <a:defRPr sz="600">
                <a:solidFill>
                  <a:schemeClr val="tx1">
                    <a:tint val="75000"/>
                  </a:schemeClr>
                </a:solidFill>
                <a:latin typeface="Dosis" pitchFamily="2" charset="0"/>
              </a:defRPr>
            </a:lvl1pPr>
          </a:lstStyle>
          <a:p>
            <a:endParaRPr lang="en-US" dirty="0"/>
          </a:p>
        </p:txBody>
      </p:sp>
      <p:sp>
        <p:nvSpPr>
          <p:cNvPr id="6" name="Slide Number Placeholder 5"/>
          <p:cNvSpPr>
            <a:spLocks noGrp="1"/>
          </p:cNvSpPr>
          <p:nvPr>
            <p:ph type="sldNum" sz="quarter" idx="4"/>
          </p:nvPr>
        </p:nvSpPr>
        <p:spPr>
          <a:xfrm>
            <a:off x="3276600" y="4237571"/>
            <a:ext cx="1066800" cy="243417"/>
          </a:xfrm>
          <a:prstGeom prst="rect">
            <a:avLst/>
          </a:prstGeom>
        </p:spPr>
        <p:txBody>
          <a:bodyPr vert="horz" lIns="91440" tIns="45720" rIns="91440" bIns="45720" rtlCol="0" anchor="ctr"/>
          <a:lstStyle>
            <a:lvl1pPr algn="r">
              <a:defRPr sz="600">
                <a:solidFill>
                  <a:schemeClr val="tx1">
                    <a:tint val="75000"/>
                  </a:schemeClr>
                </a:solidFill>
                <a:latin typeface="Dosis" pitchFamily="2" charset="0"/>
              </a:defRPr>
            </a:lvl1pPr>
          </a:lstStyle>
          <a:p>
            <a:fld id="{B6F15528-21DE-4FAA-801E-634DDDAF4B2B}" type="slidenum">
              <a:rPr lang="en-US" smtClean="0"/>
              <a:pPr/>
              <a:t>‹N°›</a:t>
            </a:fld>
            <a:endParaRPr lang="en-US" dirty="0"/>
          </a:p>
        </p:txBody>
      </p:sp>
    </p:spTree>
    <p:extLst>
      <p:ext uri="{BB962C8B-B14F-4D97-AF65-F5344CB8AC3E}">
        <p14:creationId xmlns:p14="http://schemas.microsoft.com/office/powerpoint/2010/main" val="3034325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12" rtl="0" eaLnBrk="1" latinLnBrk="0" hangingPunct="1">
        <a:spcBef>
          <a:spcPct val="0"/>
        </a:spcBef>
        <a:buNone/>
        <a:defRPr sz="2200" kern="1200">
          <a:solidFill>
            <a:schemeClr val="tx1"/>
          </a:solidFill>
          <a:latin typeface="Dosis" pitchFamily="2" charset="0"/>
          <a:ea typeface="+mj-ea"/>
          <a:cs typeface="+mj-cs"/>
        </a:defRPr>
      </a:lvl1pPr>
    </p:titleStyle>
    <p:bodyStyle>
      <a:lvl1pPr marL="171454" indent="-171454" algn="l" defTabSz="457212" rtl="0" eaLnBrk="1" latinLnBrk="0" hangingPunct="1">
        <a:spcBef>
          <a:spcPct val="20000"/>
        </a:spcBef>
        <a:buFont typeface="Arial" pitchFamily="34" charset="0"/>
        <a:buChar char="•"/>
        <a:defRPr sz="1600" kern="1200">
          <a:solidFill>
            <a:schemeClr val="tx1"/>
          </a:solidFill>
          <a:latin typeface="Dosis" pitchFamily="2" charset="0"/>
          <a:ea typeface="+mn-ea"/>
          <a:cs typeface="+mn-cs"/>
        </a:defRPr>
      </a:lvl1pPr>
      <a:lvl2pPr marL="371485" indent="-142879" algn="l" defTabSz="457212" rtl="0" eaLnBrk="1" latinLnBrk="0" hangingPunct="1">
        <a:spcBef>
          <a:spcPct val="20000"/>
        </a:spcBef>
        <a:buFont typeface="Arial" pitchFamily="34" charset="0"/>
        <a:buChar char="–"/>
        <a:defRPr sz="1400" kern="1200">
          <a:solidFill>
            <a:schemeClr val="tx1"/>
          </a:solidFill>
          <a:latin typeface="Dosis" pitchFamily="2" charset="0"/>
          <a:ea typeface="+mn-ea"/>
          <a:cs typeface="+mn-cs"/>
        </a:defRPr>
      </a:lvl2pPr>
      <a:lvl3pPr marL="571514" indent="-114303" algn="l" defTabSz="457212" rtl="0" eaLnBrk="1" latinLnBrk="0" hangingPunct="1">
        <a:spcBef>
          <a:spcPct val="20000"/>
        </a:spcBef>
        <a:buFont typeface="Arial" pitchFamily="34" charset="0"/>
        <a:buChar char="•"/>
        <a:defRPr sz="1200" kern="1200">
          <a:solidFill>
            <a:schemeClr val="tx1"/>
          </a:solidFill>
          <a:latin typeface="Dosis" pitchFamily="2" charset="0"/>
          <a:ea typeface="+mn-ea"/>
          <a:cs typeface="+mn-cs"/>
        </a:defRPr>
      </a:lvl3pPr>
      <a:lvl4pPr marL="800120"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4pPr>
      <a:lvl5pPr marL="1028726"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5pPr>
      <a:lvl6pPr marL="1257332"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3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43"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4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12" rtl="0" eaLnBrk="1" latinLnBrk="0" hangingPunct="1">
        <a:defRPr sz="900" kern="1200">
          <a:solidFill>
            <a:schemeClr val="tx1"/>
          </a:solidFill>
          <a:latin typeface="+mn-lt"/>
          <a:ea typeface="+mn-ea"/>
          <a:cs typeface="+mn-cs"/>
        </a:defRPr>
      </a:lvl1pPr>
      <a:lvl2pPr marL="228606" algn="l" defTabSz="457212" rtl="0" eaLnBrk="1" latinLnBrk="0" hangingPunct="1">
        <a:defRPr sz="900" kern="1200">
          <a:solidFill>
            <a:schemeClr val="tx1"/>
          </a:solidFill>
          <a:latin typeface="+mn-lt"/>
          <a:ea typeface="+mn-ea"/>
          <a:cs typeface="+mn-cs"/>
        </a:defRPr>
      </a:lvl2pPr>
      <a:lvl3pPr marL="457212" algn="l" defTabSz="457212" rtl="0" eaLnBrk="1" latinLnBrk="0" hangingPunct="1">
        <a:defRPr sz="900" kern="1200">
          <a:solidFill>
            <a:schemeClr val="tx1"/>
          </a:solidFill>
          <a:latin typeface="+mn-lt"/>
          <a:ea typeface="+mn-ea"/>
          <a:cs typeface="+mn-cs"/>
        </a:defRPr>
      </a:lvl3pPr>
      <a:lvl4pPr marL="685818" algn="l" defTabSz="457212" rtl="0" eaLnBrk="1" latinLnBrk="0" hangingPunct="1">
        <a:defRPr sz="900" kern="1200">
          <a:solidFill>
            <a:schemeClr val="tx1"/>
          </a:solidFill>
          <a:latin typeface="+mn-lt"/>
          <a:ea typeface="+mn-ea"/>
          <a:cs typeface="+mn-cs"/>
        </a:defRPr>
      </a:lvl4pPr>
      <a:lvl5pPr marL="914423" algn="l" defTabSz="457212" rtl="0" eaLnBrk="1" latinLnBrk="0" hangingPunct="1">
        <a:defRPr sz="900" kern="1200">
          <a:solidFill>
            <a:schemeClr val="tx1"/>
          </a:solidFill>
          <a:latin typeface="+mn-lt"/>
          <a:ea typeface="+mn-ea"/>
          <a:cs typeface="+mn-cs"/>
        </a:defRPr>
      </a:lvl5pPr>
      <a:lvl6pPr marL="1143028" algn="l" defTabSz="457212" rtl="0" eaLnBrk="1" latinLnBrk="0" hangingPunct="1">
        <a:defRPr sz="900" kern="1200">
          <a:solidFill>
            <a:schemeClr val="tx1"/>
          </a:solidFill>
          <a:latin typeface="+mn-lt"/>
          <a:ea typeface="+mn-ea"/>
          <a:cs typeface="+mn-cs"/>
        </a:defRPr>
      </a:lvl6pPr>
      <a:lvl7pPr marL="1371634" algn="l" defTabSz="457212" rtl="0" eaLnBrk="1" latinLnBrk="0" hangingPunct="1">
        <a:defRPr sz="900" kern="1200">
          <a:solidFill>
            <a:schemeClr val="tx1"/>
          </a:solidFill>
          <a:latin typeface="+mn-lt"/>
          <a:ea typeface="+mn-ea"/>
          <a:cs typeface="+mn-cs"/>
        </a:defRPr>
      </a:lvl7pPr>
      <a:lvl8pPr marL="1600240" algn="l" defTabSz="457212" rtl="0" eaLnBrk="1" latinLnBrk="0" hangingPunct="1">
        <a:defRPr sz="900" kern="1200">
          <a:solidFill>
            <a:schemeClr val="tx1"/>
          </a:solidFill>
          <a:latin typeface="+mn-lt"/>
          <a:ea typeface="+mn-ea"/>
          <a:cs typeface="+mn-cs"/>
        </a:defRPr>
      </a:lvl8pPr>
      <a:lvl9pPr marL="1828846" algn="l" defTabSz="457212"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image" Target="../media/image30.jpeg"/><Relationship Id="rId4" Type="http://schemas.openxmlformats.org/officeDocument/2006/relationships/image" Target="../media/image26.sv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7.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61.xml"/><Relationship Id="rId5" Type="http://schemas.openxmlformats.org/officeDocument/2006/relationships/image" Target="../media/image57.png"/><Relationship Id="rId4" Type="http://schemas.openxmlformats.org/officeDocument/2006/relationships/image" Target="../media/image26.svg"/></Relationships>
</file>

<file path=ppt/slides/_rels/slide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tags" Target="../tags/tag364.xml"/><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image" Target="../media/image58.png"/><Relationship Id="rId5" Type="http://schemas.openxmlformats.org/officeDocument/2006/relationships/slideLayout" Target="../slideLayouts/slideLayout7.xml"/><Relationship Id="rId4" Type="http://schemas.openxmlformats.org/officeDocument/2006/relationships/tags" Target="../tags/tag365.xml"/></Relationships>
</file>

<file path=ppt/slides/_rels/slide104.xml.rels><?xml version="1.0" encoding="UTF-8" standalone="yes"?>
<Relationships xmlns="http://schemas.openxmlformats.org/package/2006/relationships"><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image" Target="../media/image58.png"/><Relationship Id="rId5" Type="http://schemas.openxmlformats.org/officeDocument/2006/relationships/slideLayout" Target="../slideLayouts/slideLayout7.xml"/><Relationship Id="rId4" Type="http://schemas.openxmlformats.org/officeDocument/2006/relationships/tags" Target="../tags/tag369.xml"/></Relationships>
</file>

<file path=ppt/slides/_rels/slide105.xml.rels><?xml version="1.0" encoding="UTF-8" standalone="yes"?>
<Relationships xmlns="http://schemas.openxmlformats.org/package/2006/relationships"><Relationship Id="rId3" Type="http://schemas.openxmlformats.org/officeDocument/2006/relationships/tags" Target="../tags/tag372.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image" Target="../media/image58.png"/><Relationship Id="rId5" Type="http://schemas.openxmlformats.org/officeDocument/2006/relationships/slideLayout" Target="../slideLayouts/slideLayout7.xml"/><Relationship Id="rId4" Type="http://schemas.openxmlformats.org/officeDocument/2006/relationships/tags" Target="../tags/tag373.xml"/></Relationships>
</file>

<file path=ppt/slides/_rels/slide106.xml.rels><?xml version="1.0" encoding="UTF-8" standalone="yes"?>
<Relationships xmlns="http://schemas.openxmlformats.org/package/2006/relationships"><Relationship Id="rId3" Type="http://schemas.openxmlformats.org/officeDocument/2006/relationships/tags" Target="../tags/tag376.xml"/><Relationship Id="rId2" Type="http://schemas.openxmlformats.org/officeDocument/2006/relationships/tags" Target="../tags/tag375.xml"/><Relationship Id="rId1" Type="http://schemas.openxmlformats.org/officeDocument/2006/relationships/tags" Target="../tags/tag374.xml"/><Relationship Id="rId6" Type="http://schemas.openxmlformats.org/officeDocument/2006/relationships/image" Target="../media/image58.png"/><Relationship Id="rId5" Type="http://schemas.openxmlformats.org/officeDocument/2006/relationships/slideLayout" Target="../slideLayouts/slideLayout7.xml"/><Relationship Id="rId4" Type="http://schemas.openxmlformats.org/officeDocument/2006/relationships/tags" Target="../tags/tag377.xml"/></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78.xml"/><Relationship Id="rId5" Type="http://schemas.openxmlformats.org/officeDocument/2006/relationships/image" Target="../media/image57.png"/><Relationship Id="rId4" Type="http://schemas.openxmlformats.org/officeDocument/2006/relationships/image" Target="../media/image26.svg"/></Relationships>
</file>

<file path=ppt/slides/_rels/slide10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1.xml"/><Relationship Id="rId4" Type="http://schemas.openxmlformats.org/officeDocument/2006/relationships/image" Target="../media/image26.svg"/></Relationships>
</file>

<file path=ppt/slides/_rels/slide11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68.svg"/><Relationship Id="rId4" Type="http://schemas.openxmlformats.org/officeDocument/2006/relationships/image" Target="../media/image64.svg"/><Relationship Id="rId9" Type="http://schemas.openxmlformats.org/officeDocument/2006/relationships/image" Target="../media/image67.png"/></Relationships>
</file>

<file path=ppt/slides/_rels/slide1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image" Target="../media/image28.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image" Target="../media/image28.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4.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image" Target="../media/image28.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image" Target="../media/image28.png"/><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image" Target="../media/image28.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image" Target="../media/image28.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0.jpeg"/><Relationship Id="rId10" Type="http://schemas.openxmlformats.org/officeDocument/2006/relationships/image" Target="../media/image36.png"/><Relationship Id="rId4" Type="http://schemas.openxmlformats.org/officeDocument/2006/relationships/image" Target="../media/image26.sv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32.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image" Target="../media/image32.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image" Target="../media/image33.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image" Target="../media/image33.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34.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image" Target="../media/image34.png"/><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image" Target="../media/image35.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35.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e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79.xml"/><Relationship Id="rId6" Type="http://schemas.openxmlformats.org/officeDocument/2006/relationships/image" Target="../media/image34.png"/><Relationship Id="rId5" Type="http://schemas.openxmlformats.org/officeDocument/2006/relationships/image" Target="../media/image35.png"/><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38.png"/><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image" Target="../media/image38.png"/><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image" Target="../media/image37.png"/><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37.png"/><Relationship Id="rId4" Type="http://schemas.openxmlformats.org/officeDocument/2006/relationships/image" Target="../media/image26.sv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image" Target="../media/image36.png"/><Relationship Id="rId4" Type="http://schemas.openxmlformats.org/officeDocument/2006/relationships/image" Target="../media/image26.sv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image" Target="../media/image36.png"/><Relationship Id="rId4" Type="http://schemas.openxmlformats.org/officeDocument/2006/relationships/image" Target="../media/image26.sv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image" Target="../media/image39.png"/><Relationship Id="rId4" Type="http://schemas.openxmlformats.org/officeDocument/2006/relationships/image" Target="../media/image26.sv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image" Target="../media/image39.png"/><Relationship Id="rId4" Type="http://schemas.openxmlformats.org/officeDocument/2006/relationships/image" Target="../media/image26.svg"/></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image" Target="../media/image10.png"/><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image" Target="../media/image6.svg"/><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image" Target="../media/image13.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image" Target="../media/image4.png"/><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image" Target="../media/image3.jpeg"/><Relationship Id="rId28" Type="http://schemas.openxmlformats.org/officeDocument/2006/relationships/image" Target="../media/image12.png"/><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image" Target="../media/image15.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slideLayout" Target="../slideLayouts/slideLayout7.xml"/><Relationship Id="rId27" Type="http://schemas.openxmlformats.org/officeDocument/2006/relationships/image" Target="../media/image11.png"/><Relationship Id="rId30"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image" Target="../media/image28.png"/><Relationship Id="rId4" Type="http://schemas.openxmlformats.org/officeDocument/2006/relationships/image" Target="../media/image26.svg"/></Relationships>
</file>

<file path=ppt/slides/_rels/slide4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image" Target="../media/image42.jpeg"/><Relationship Id="rId11" Type="http://schemas.openxmlformats.org/officeDocument/2006/relationships/image" Target="../media/image37.png"/><Relationship Id="rId5" Type="http://schemas.openxmlformats.org/officeDocument/2006/relationships/image" Target="../media/image41.jpeg"/><Relationship Id="rId10"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2.png"/></Relationships>
</file>

<file path=ppt/slides/_rels/slide4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image" Target="../media/image42.jpeg"/><Relationship Id="rId11" Type="http://schemas.openxmlformats.org/officeDocument/2006/relationships/image" Target="../media/image38.png"/><Relationship Id="rId5" Type="http://schemas.openxmlformats.org/officeDocument/2006/relationships/image" Target="../media/image41.jpeg"/><Relationship Id="rId10" Type="http://schemas.openxmlformats.org/officeDocument/2006/relationships/image" Target="../media/image35.png"/><Relationship Id="rId4" Type="http://schemas.openxmlformats.org/officeDocument/2006/relationships/image" Target="../media/image26.svg"/><Relationship Id="rId9"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2.jpeg"/><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image" Target="../media/image41.jpeg"/><Relationship Id="rId5" Type="http://schemas.openxmlformats.org/officeDocument/2006/relationships/image" Target="../media/image45.png"/><Relationship Id="rId4" Type="http://schemas.openxmlformats.org/officeDocument/2006/relationships/image" Target="../media/image26.svg"/></Relationships>
</file>

<file path=ppt/slides/_rels/slide4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6.png"/></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image" Target="../media/image32.png"/><Relationship Id="rId11" Type="http://schemas.openxmlformats.org/officeDocument/2006/relationships/image" Target="../media/image39.png"/><Relationship Id="rId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95.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48.png"/><Relationship Id="rId10" Type="http://schemas.openxmlformats.org/officeDocument/2006/relationships/image" Target="../media/image36.png"/><Relationship Id="rId4" Type="http://schemas.openxmlformats.org/officeDocument/2006/relationships/image" Target="../media/image26.sv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image" Target="../media/image17.png"/><Relationship Id="rId3" Type="http://schemas.openxmlformats.org/officeDocument/2006/relationships/tags" Target="../tags/tag32.xml"/><Relationship Id="rId21" Type="http://schemas.openxmlformats.org/officeDocument/2006/relationships/slideLayout" Target="../slideLayouts/slideLayout7.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image" Target="../media/image16.jpeg"/><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29" Type="http://schemas.openxmlformats.org/officeDocument/2006/relationships/image" Target="../media/image20.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5.svg"/><Relationship Id="rId32" Type="http://schemas.openxmlformats.org/officeDocument/2006/relationships/image" Target="../media/image23.jpeg"/><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image" Target="../media/image4.png"/><Relationship Id="rId28" Type="http://schemas.openxmlformats.org/officeDocument/2006/relationships/image" Target="../media/image19.png"/><Relationship Id="rId10" Type="http://schemas.openxmlformats.org/officeDocument/2006/relationships/tags" Target="../tags/tag39.xml"/><Relationship Id="rId19" Type="http://schemas.openxmlformats.org/officeDocument/2006/relationships/tags" Target="../tags/tag48.xml"/><Relationship Id="rId31" Type="http://schemas.openxmlformats.org/officeDocument/2006/relationships/image" Target="../media/image2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3.jpeg"/><Relationship Id="rId27" Type="http://schemas.openxmlformats.org/officeDocument/2006/relationships/image" Target="../media/image18.png"/><Relationship Id="rId30" Type="http://schemas.openxmlformats.org/officeDocument/2006/relationships/image" Target="../media/image21.jpeg"/></Relationships>
</file>

<file path=ppt/slides/_rels/slide50.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49.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26.sv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25.png"/><Relationship Id="rId5" Type="http://schemas.openxmlformats.org/officeDocument/2006/relationships/tags" Target="../tags/tag100.xml"/><Relationship Id="rId10" Type="http://schemas.openxmlformats.org/officeDocument/2006/relationships/slideLayout" Target="../slideLayouts/slideLayout7.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50.png"/></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26.sv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09.xml"/><Relationship Id="rId7" Type="http://schemas.openxmlformats.org/officeDocument/2006/relationships/slideLayout" Target="../slideLayouts/slideLayout7.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9" Type="http://schemas.openxmlformats.org/officeDocument/2006/relationships/image" Target="../media/image26.svg"/></Relationships>
</file>

<file path=ppt/slides/_rels/slide54.xml.rels><?xml version="1.0" encoding="UTF-8" standalone="yes"?>
<Relationships xmlns="http://schemas.openxmlformats.org/package/2006/relationships"><Relationship Id="rId8" Type="http://schemas.openxmlformats.org/officeDocument/2006/relationships/tags" Target="../tags/tag120.xml"/><Relationship Id="rId13" Type="http://schemas.openxmlformats.org/officeDocument/2006/relationships/tags" Target="../tags/tag125.xml"/><Relationship Id="rId18" Type="http://schemas.openxmlformats.org/officeDocument/2006/relationships/image" Target="../media/image17.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tags" Target="../tags/tag124.xml"/><Relationship Id="rId17" Type="http://schemas.openxmlformats.org/officeDocument/2006/relationships/image" Target="../media/image32.png"/><Relationship Id="rId2" Type="http://schemas.openxmlformats.org/officeDocument/2006/relationships/tags" Target="../tags/tag114.xml"/><Relationship Id="rId16" Type="http://schemas.openxmlformats.org/officeDocument/2006/relationships/image" Target="../media/image26.svg"/><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tags" Target="../tags/tag123.xml"/><Relationship Id="rId5" Type="http://schemas.openxmlformats.org/officeDocument/2006/relationships/tags" Target="../tags/tag117.xml"/><Relationship Id="rId15" Type="http://schemas.openxmlformats.org/officeDocument/2006/relationships/image" Target="../media/image25.png"/><Relationship Id="rId10" Type="http://schemas.openxmlformats.org/officeDocument/2006/relationships/tags" Target="../tags/tag122.xml"/><Relationship Id="rId4" Type="http://schemas.openxmlformats.org/officeDocument/2006/relationships/tags" Target="../tags/tag116.xml"/><Relationship Id="rId9" Type="http://schemas.openxmlformats.org/officeDocument/2006/relationships/tags" Target="../tags/tag121.xml"/><Relationship Id="rId14"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28.xml"/><Relationship Id="rId7" Type="http://schemas.openxmlformats.org/officeDocument/2006/relationships/slideLayout" Target="../slideLayouts/slideLayout7.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9" Type="http://schemas.openxmlformats.org/officeDocument/2006/relationships/image" Target="../media/image26.svg"/></Relationships>
</file>

<file path=ppt/slides/_rels/slide56.xml.rels><?xml version="1.0" encoding="UTF-8" standalone="yes"?>
<Relationships xmlns="http://schemas.openxmlformats.org/package/2006/relationships"><Relationship Id="rId8" Type="http://schemas.openxmlformats.org/officeDocument/2006/relationships/tags" Target="../tags/tag139.xml"/><Relationship Id="rId13" Type="http://schemas.openxmlformats.org/officeDocument/2006/relationships/tags" Target="../tags/tag144.xml"/><Relationship Id="rId18" Type="http://schemas.openxmlformats.org/officeDocument/2006/relationships/image" Target="../media/image17.png"/><Relationship Id="rId3" Type="http://schemas.openxmlformats.org/officeDocument/2006/relationships/tags" Target="../tags/tag134.xml"/><Relationship Id="rId7" Type="http://schemas.openxmlformats.org/officeDocument/2006/relationships/tags" Target="../tags/tag138.xml"/><Relationship Id="rId12" Type="http://schemas.openxmlformats.org/officeDocument/2006/relationships/tags" Target="../tags/tag143.xml"/><Relationship Id="rId17" Type="http://schemas.openxmlformats.org/officeDocument/2006/relationships/image" Target="../media/image33.png"/><Relationship Id="rId2" Type="http://schemas.openxmlformats.org/officeDocument/2006/relationships/tags" Target="../tags/tag133.xml"/><Relationship Id="rId16" Type="http://schemas.openxmlformats.org/officeDocument/2006/relationships/image" Target="../media/image26.svg"/><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tags" Target="../tags/tag142.xml"/><Relationship Id="rId5" Type="http://schemas.openxmlformats.org/officeDocument/2006/relationships/tags" Target="../tags/tag136.xml"/><Relationship Id="rId15" Type="http://schemas.openxmlformats.org/officeDocument/2006/relationships/image" Target="../media/image25.png"/><Relationship Id="rId10" Type="http://schemas.openxmlformats.org/officeDocument/2006/relationships/tags" Target="../tags/tag141.xml"/><Relationship Id="rId4" Type="http://schemas.openxmlformats.org/officeDocument/2006/relationships/tags" Target="../tags/tag135.xml"/><Relationship Id="rId9" Type="http://schemas.openxmlformats.org/officeDocument/2006/relationships/tags" Target="../tags/tag140.xml"/><Relationship Id="rId14"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tags" Target="../tags/tag147.xml"/><Relationship Id="rId7" Type="http://schemas.openxmlformats.org/officeDocument/2006/relationships/image" Target="../media/image25.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Layout" Target="../slideLayouts/slideLayout7.xml"/><Relationship Id="rId5" Type="http://schemas.openxmlformats.org/officeDocument/2006/relationships/tags" Target="../tags/tag149.xml"/><Relationship Id="rId4" Type="http://schemas.openxmlformats.org/officeDocument/2006/relationships/tags" Target="../tags/tag148.xml"/></Relationships>
</file>

<file path=ppt/slides/_rels/slide58.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tags" Target="../tags/tag162.xml"/><Relationship Id="rId18" Type="http://schemas.openxmlformats.org/officeDocument/2006/relationships/image" Target="../media/image35.png"/><Relationship Id="rId3" Type="http://schemas.openxmlformats.org/officeDocument/2006/relationships/tags" Target="../tags/tag152.xml"/><Relationship Id="rId7" Type="http://schemas.openxmlformats.org/officeDocument/2006/relationships/tags" Target="../tags/tag156.xml"/><Relationship Id="rId12" Type="http://schemas.openxmlformats.org/officeDocument/2006/relationships/tags" Target="../tags/tag161.xml"/><Relationship Id="rId17" Type="http://schemas.openxmlformats.org/officeDocument/2006/relationships/image" Target="../media/image26.svg"/><Relationship Id="rId2" Type="http://schemas.openxmlformats.org/officeDocument/2006/relationships/tags" Target="../tags/tag151.xml"/><Relationship Id="rId16" Type="http://schemas.openxmlformats.org/officeDocument/2006/relationships/image" Target="../media/image25.png"/><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5" Type="http://schemas.openxmlformats.org/officeDocument/2006/relationships/tags" Target="../tags/tag154.xml"/><Relationship Id="rId15" Type="http://schemas.openxmlformats.org/officeDocument/2006/relationships/slideLayout" Target="../slideLayouts/slideLayout7.xml"/><Relationship Id="rId10" Type="http://schemas.openxmlformats.org/officeDocument/2006/relationships/tags" Target="../tags/tag159.xml"/><Relationship Id="rId19" Type="http://schemas.openxmlformats.org/officeDocument/2006/relationships/image" Target="../media/image17.png"/><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tags" Target="../tags/tag163.xml"/></Relationships>
</file>

<file path=ppt/slides/_rels/slide5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tags" Target="../tags/tag166.xml"/><Relationship Id="rId7" Type="http://schemas.openxmlformats.org/officeDocument/2006/relationships/image" Target="../media/image25.png"/><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slideLayout" Target="../slideLayouts/slideLayout7.xml"/><Relationship Id="rId5" Type="http://schemas.openxmlformats.org/officeDocument/2006/relationships/tags" Target="../tags/tag168.xml"/><Relationship Id="rId4" Type="http://schemas.openxmlformats.org/officeDocument/2006/relationships/tags" Target="../tags/tag16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image" Target="../media/image34.png"/><Relationship Id="rId3" Type="http://schemas.openxmlformats.org/officeDocument/2006/relationships/tags" Target="../tags/tag171.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image" Target="../media/image26.svg"/><Relationship Id="rId2" Type="http://schemas.openxmlformats.org/officeDocument/2006/relationships/tags" Target="../tags/tag170.xml"/><Relationship Id="rId16" Type="http://schemas.openxmlformats.org/officeDocument/2006/relationships/image" Target="../media/image25.png"/><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5" Type="http://schemas.openxmlformats.org/officeDocument/2006/relationships/tags" Target="../tags/tag173.xml"/><Relationship Id="rId15" Type="http://schemas.openxmlformats.org/officeDocument/2006/relationships/slideLayout" Target="../slideLayouts/slideLayout7.xml"/><Relationship Id="rId10" Type="http://schemas.openxmlformats.org/officeDocument/2006/relationships/tags" Target="../tags/tag178.xml"/><Relationship Id="rId19" Type="http://schemas.openxmlformats.org/officeDocument/2006/relationships/image" Target="../media/image17.png"/><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s>
</file>

<file path=ppt/slides/_rels/slide6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85.xml"/><Relationship Id="rId7" Type="http://schemas.openxmlformats.org/officeDocument/2006/relationships/slideLayout" Target="../slideLayouts/slideLayout7.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9" Type="http://schemas.openxmlformats.org/officeDocument/2006/relationships/image" Target="../media/image26.svg"/></Relationships>
</file>

<file path=ppt/slides/_rels/slide62.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tags" Target="../tags/tag201.xml"/><Relationship Id="rId18" Type="http://schemas.openxmlformats.org/officeDocument/2006/relationships/image" Target="../media/image17.png"/><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tags" Target="../tags/tag200.xml"/><Relationship Id="rId17" Type="http://schemas.openxmlformats.org/officeDocument/2006/relationships/image" Target="../media/image36.png"/><Relationship Id="rId2" Type="http://schemas.openxmlformats.org/officeDocument/2006/relationships/tags" Target="../tags/tag190.xml"/><Relationship Id="rId16" Type="http://schemas.openxmlformats.org/officeDocument/2006/relationships/image" Target="../media/image26.svg"/><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5" Type="http://schemas.openxmlformats.org/officeDocument/2006/relationships/tags" Target="../tags/tag193.xml"/><Relationship Id="rId15" Type="http://schemas.openxmlformats.org/officeDocument/2006/relationships/image" Target="../media/image25.png"/><Relationship Id="rId10" Type="http://schemas.openxmlformats.org/officeDocument/2006/relationships/tags" Target="../tags/tag198.xml"/><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tags" Target="../tags/tag209.xml"/><Relationship Id="rId13" Type="http://schemas.openxmlformats.org/officeDocument/2006/relationships/tags" Target="../tags/tag214.xml"/><Relationship Id="rId18" Type="http://schemas.openxmlformats.org/officeDocument/2006/relationships/image" Target="../media/image17.png"/><Relationship Id="rId3" Type="http://schemas.openxmlformats.org/officeDocument/2006/relationships/tags" Target="../tags/tag204.xml"/><Relationship Id="rId7" Type="http://schemas.openxmlformats.org/officeDocument/2006/relationships/tags" Target="../tags/tag208.xml"/><Relationship Id="rId12" Type="http://schemas.openxmlformats.org/officeDocument/2006/relationships/tags" Target="../tags/tag213.xml"/><Relationship Id="rId17" Type="http://schemas.openxmlformats.org/officeDocument/2006/relationships/image" Target="../media/image30.jpeg"/><Relationship Id="rId2" Type="http://schemas.openxmlformats.org/officeDocument/2006/relationships/tags" Target="../tags/tag203.xml"/><Relationship Id="rId16" Type="http://schemas.openxmlformats.org/officeDocument/2006/relationships/image" Target="../media/image26.svg"/><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tags" Target="../tags/tag212.xml"/><Relationship Id="rId5" Type="http://schemas.openxmlformats.org/officeDocument/2006/relationships/tags" Target="../tags/tag206.xml"/><Relationship Id="rId15" Type="http://schemas.openxmlformats.org/officeDocument/2006/relationships/image" Target="../media/image25.png"/><Relationship Id="rId10" Type="http://schemas.openxmlformats.org/officeDocument/2006/relationships/tags" Target="../tags/tag211.xml"/><Relationship Id="rId4" Type="http://schemas.openxmlformats.org/officeDocument/2006/relationships/tags" Target="../tags/tag205.xml"/><Relationship Id="rId9" Type="http://schemas.openxmlformats.org/officeDocument/2006/relationships/tags" Target="../tags/tag210.xml"/><Relationship Id="rId14"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tags" Target="../tags/tag222.xml"/><Relationship Id="rId13" Type="http://schemas.openxmlformats.org/officeDocument/2006/relationships/tags" Target="../tags/tag227.xml"/><Relationship Id="rId18" Type="http://schemas.openxmlformats.org/officeDocument/2006/relationships/image" Target="../media/image17.png"/><Relationship Id="rId3" Type="http://schemas.openxmlformats.org/officeDocument/2006/relationships/tags" Target="../tags/tag217.xml"/><Relationship Id="rId7" Type="http://schemas.openxmlformats.org/officeDocument/2006/relationships/tags" Target="../tags/tag221.xml"/><Relationship Id="rId12" Type="http://schemas.openxmlformats.org/officeDocument/2006/relationships/tags" Target="../tags/tag226.xml"/><Relationship Id="rId17" Type="http://schemas.openxmlformats.org/officeDocument/2006/relationships/image" Target="../media/image51.png"/><Relationship Id="rId2" Type="http://schemas.openxmlformats.org/officeDocument/2006/relationships/tags" Target="../tags/tag216.xml"/><Relationship Id="rId16" Type="http://schemas.openxmlformats.org/officeDocument/2006/relationships/image" Target="../media/image26.svg"/><Relationship Id="rId1" Type="http://schemas.openxmlformats.org/officeDocument/2006/relationships/tags" Target="../tags/tag215.xml"/><Relationship Id="rId6" Type="http://schemas.openxmlformats.org/officeDocument/2006/relationships/tags" Target="../tags/tag220.xml"/><Relationship Id="rId11" Type="http://schemas.openxmlformats.org/officeDocument/2006/relationships/tags" Target="../tags/tag225.xml"/><Relationship Id="rId5" Type="http://schemas.openxmlformats.org/officeDocument/2006/relationships/tags" Target="../tags/tag219.xml"/><Relationship Id="rId15" Type="http://schemas.openxmlformats.org/officeDocument/2006/relationships/image" Target="../media/image25.png"/><Relationship Id="rId10" Type="http://schemas.openxmlformats.org/officeDocument/2006/relationships/tags" Target="../tags/tag224.xml"/><Relationship Id="rId4" Type="http://schemas.openxmlformats.org/officeDocument/2006/relationships/tags" Target="../tags/tag218.xml"/><Relationship Id="rId9" Type="http://schemas.openxmlformats.org/officeDocument/2006/relationships/tags" Target="../tags/tag223.xml"/><Relationship Id="rId14"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tags" Target="../tags/tag235.xml"/><Relationship Id="rId13" Type="http://schemas.openxmlformats.org/officeDocument/2006/relationships/tags" Target="../tags/tag240.xml"/><Relationship Id="rId18" Type="http://schemas.openxmlformats.org/officeDocument/2006/relationships/image" Target="../media/image17.png"/><Relationship Id="rId3" Type="http://schemas.openxmlformats.org/officeDocument/2006/relationships/tags" Target="../tags/tag230.xml"/><Relationship Id="rId7" Type="http://schemas.openxmlformats.org/officeDocument/2006/relationships/tags" Target="../tags/tag234.xml"/><Relationship Id="rId12" Type="http://schemas.openxmlformats.org/officeDocument/2006/relationships/tags" Target="../tags/tag239.xml"/><Relationship Id="rId17" Type="http://schemas.openxmlformats.org/officeDocument/2006/relationships/image" Target="../media/image52.jpeg"/><Relationship Id="rId2" Type="http://schemas.openxmlformats.org/officeDocument/2006/relationships/tags" Target="../tags/tag229.xml"/><Relationship Id="rId16" Type="http://schemas.openxmlformats.org/officeDocument/2006/relationships/image" Target="../media/image26.svg"/><Relationship Id="rId1" Type="http://schemas.openxmlformats.org/officeDocument/2006/relationships/tags" Target="../tags/tag228.xml"/><Relationship Id="rId6" Type="http://schemas.openxmlformats.org/officeDocument/2006/relationships/tags" Target="../tags/tag233.xml"/><Relationship Id="rId11" Type="http://schemas.openxmlformats.org/officeDocument/2006/relationships/tags" Target="../tags/tag238.xml"/><Relationship Id="rId5" Type="http://schemas.openxmlformats.org/officeDocument/2006/relationships/tags" Target="../tags/tag232.xml"/><Relationship Id="rId15" Type="http://schemas.openxmlformats.org/officeDocument/2006/relationships/image" Target="../media/image25.png"/><Relationship Id="rId10" Type="http://schemas.openxmlformats.org/officeDocument/2006/relationships/tags" Target="../tags/tag237.xml"/><Relationship Id="rId4" Type="http://schemas.openxmlformats.org/officeDocument/2006/relationships/tags" Target="../tags/tag231.xml"/><Relationship Id="rId9" Type="http://schemas.openxmlformats.org/officeDocument/2006/relationships/tags" Target="../tags/tag236.xml"/><Relationship Id="rId14"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tags" Target="../tags/tag253.xml"/><Relationship Id="rId3" Type="http://schemas.openxmlformats.org/officeDocument/2006/relationships/tags" Target="../tags/tag243.xml"/><Relationship Id="rId7" Type="http://schemas.openxmlformats.org/officeDocument/2006/relationships/tags" Target="../tags/tag247.xml"/><Relationship Id="rId12" Type="http://schemas.openxmlformats.org/officeDocument/2006/relationships/tags" Target="../tags/tag252.xml"/><Relationship Id="rId17" Type="http://schemas.openxmlformats.org/officeDocument/2006/relationships/image" Target="../media/image17.png"/><Relationship Id="rId2" Type="http://schemas.openxmlformats.org/officeDocument/2006/relationships/tags" Target="../tags/tag242.xml"/><Relationship Id="rId16" Type="http://schemas.openxmlformats.org/officeDocument/2006/relationships/image" Target="../media/image26.svg"/><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5" Type="http://schemas.openxmlformats.org/officeDocument/2006/relationships/tags" Target="../tags/tag245.xml"/><Relationship Id="rId15" Type="http://schemas.openxmlformats.org/officeDocument/2006/relationships/image" Target="../media/image25.png"/><Relationship Id="rId10" Type="http://schemas.openxmlformats.org/officeDocument/2006/relationships/tags" Target="../tags/tag250.xml"/><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tags" Target="../tags/tag261.xml"/><Relationship Id="rId13" Type="http://schemas.openxmlformats.org/officeDocument/2006/relationships/image" Target="../media/image26.svg"/><Relationship Id="rId3" Type="http://schemas.openxmlformats.org/officeDocument/2006/relationships/tags" Target="../tags/tag256.xml"/><Relationship Id="rId7" Type="http://schemas.openxmlformats.org/officeDocument/2006/relationships/tags" Target="../tags/tag260.xml"/><Relationship Id="rId12" Type="http://schemas.openxmlformats.org/officeDocument/2006/relationships/image" Target="../media/image25.png"/><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tags" Target="../tags/tag259.xml"/><Relationship Id="rId11" Type="http://schemas.openxmlformats.org/officeDocument/2006/relationships/slideLayout" Target="../slideLayouts/slideLayout7.xml"/><Relationship Id="rId5" Type="http://schemas.openxmlformats.org/officeDocument/2006/relationships/tags" Target="../tags/tag258.xml"/><Relationship Id="rId10" Type="http://schemas.openxmlformats.org/officeDocument/2006/relationships/tags" Target="../tags/tag263.xml"/><Relationship Id="rId4" Type="http://schemas.openxmlformats.org/officeDocument/2006/relationships/tags" Target="../tags/tag257.xml"/><Relationship Id="rId9" Type="http://schemas.openxmlformats.org/officeDocument/2006/relationships/tags" Target="../tags/tag262.xml"/></Relationships>
</file>

<file path=ppt/slides/_rels/slide69.xml.rels><?xml version="1.0" encoding="UTF-8" standalone="yes"?>
<Relationships xmlns="http://schemas.openxmlformats.org/package/2006/relationships"><Relationship Id="rId8" Type="http://schemas.openxmlformats.org/officeDocument/2006/relationships/tags" Target="../tags/tag271.xml"/><Relationship Id="rId13" Type="http://schemas.openxmlformats.org/officeDocument/2006/relationships/image" Target="../media/image25.png"/><Relationship Id="rId3" Type="http://schemas.openxmlformats.org/officeDocument/2006/relationships/tags" Target="../tags/tag266.xml"/><Relationship Id="rId7" Type="http://schemas.openxmlformats.org/officeDocument/2006/relationships/tags" Target="../tags/tag270.xml"/><Relationship Id="rId12" Type="http://schemas.openxmlformats.org/officeDocument/2006/relationships/slideLayout" Target="../slideLayouts/slideLayout7.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tags" Target="../tags/tag269.xml"/><Relationship Id="rId11" Type="http://schemas.openxmlformats.org/officeDocument/2006/relationships/tags" Target="../tags/tag274.xml"/><Relationship Id="rId5" Type="http://schemas.openxmlformats.org/officeDocument/2006/relationships/tags" Target="../tags/tag268.xml"/><Relationship Id="rId15" Type="http://schemas.openxmlformats.org/officeDocument/2006/relationships/image" Target="../media/image17.png"/><Relationship Id="rId10" Type="http://schemas.openxmlformats.org/officeDocument/2006/relationships/tags" Target="../tags/tag273.xml"/><Relationship Id="rId4" Type="http://schemas.openxmlformats.org/officeDocument/2006/relationships/tags" Target="../tags/tag267.xml"/><Relationship Id="rId9" Type="http://schemas.openxmlformats.org/officeDocument/2006/relationships/tags" Target="../tags/tag272.xml"/><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27.jpe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26.svg"/><Relationship Id="rId2" Type="http://schemas.openxmlformats.org/officeDocument/2006/relationships/tags" Target="../tags/tag51.xml"/><Relationship Id="rId16" Type="http://schemas.openxmlformats.org/officeDocument/2006/relationships/image" Target="../media/image15.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25.png"/><Relationship Id="rId5" Type="http://schemas.openxmlformats.org/officeDocument/2006/relationships/tags" Target="../tags/tag54.xml"/><Relationship Id="rId15" Type="http://schemas.openxmlformats.org/officeDocument/2006/relationships/image" Target="../media/image14.png"/><Relationship Id="rId10" Type="http://schemas.openxmlformats.org/officeDocument/2006/relationships/slideLayout" Target="../slideLayouts/slideLayout7.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28.png"/></Relationships>
</file>

<file path=ppt/slides/_rels/slide70.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image" Target="../media/image25.png"/><Relationship Id="rId3" Type="http://schemas.openxmlformats.org/officeDocument/2006/relationships/tags" Target="../tags/tag277.xml"/><Relationship Id="rId7" Type="http://schemas.openxmlformats.org/officeDocument/2006/relationships/tags" Target="../tags/tag281.xml"/><Relationship Id="rId12" Type="http://schemas.openxmlformats.org/officeDocument/2006/relationships/slideLayout" Target="../slideLayouts/slideLayout7.xml"/><Relationship Id="rId2" Type="http://schemas.openxmlformats.org/officeDocument/2006/relationships/tags" Target="../tags/tag276.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5" Type="http://schemas.openxmlformats.org/officeDocument/2006/relationships/tags" Target="../tags/tag279.xml"/><Relationship Id="rId15" Type="http://schemas.openxmlformats.org/officeDocument/2006/relationships/image" Target="../media/image18.png"/><Relationship Id="rId10" Type="http://schemas.openxmlformats.org/officeDocument/2006/relationships/tags" Target="../tags/tag284.xml"/><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image" Target="../media/image26.svg"/></Relationships>
</file>

<file path=ppt/slides/_rels/slide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86.xml"/><Relationship Id="rId5" Type="http://schemas.openxmlformats.org/officeDocument/2006/relationships/image" Target="../media/image30.jpeg"/><Relationship Id="rId4" Type="http://schemas.openxmlformats.org/officeDocument/2006/relationships/image" Target="../media/image26.svg"/></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87.xml"/><Relationship Id="rId4" Type="http://schemas.openxmlformats.org/officeDocument/2006/relationships/image" Target="../media/image26.sv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89.xml"/><Relationship Id="rId1" Type="http://schemas.openxmlformats.org/officeDocument/2006/relationships/tags" Target="../tags/tag288.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18.png"/><Relationship Id="rId5" Type="http://schemas.openxmlformats.org/officeDocument/2006/relationships/image" Target="../media/image26.svg"/><Relationship Id="rId4" Type="http://schemas.openxmlformats.org/officeDocument/2006/relationships/image" Target="../media/image25.png"/></Relationships>
</file>

<file path=ppt/slides/_rels/slide7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image" Target="../media/image26.sv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25.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slideLayout" Target="../slideLayouts/slideLayout7.xml"/><Relationship Id="rId5" Type="http://schemas.openxmlformats.org/officeDocument/2006/relationships/tags" Target="../tags/tag296.xml"/><Relationship Id="rId15" Type="http://schemas.openxmlformats.org/officeDocument/2006/relationships/image" Target="../media/image17.png"/><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image" Target="../media/image53.png"/></Relationships>
</file>

<file path=ppt/slides/_rels/slide78.xml.rels><?xml version="1.0" encoding="UTF-8" standalone="yes"?>
<Relationships xmlns="http://schemas.openxmlformats.org/package/2006/relationships"><Relationship Id="rId8" Type="http://schemas.openxmlformats.org/officeDocument/2006/relationships/tags" Target="../tags/tag309.xml"/><Relationship Id="rId13" Type="http://schemas.openxmlformats.org/officeDocument/2006/relationships/image" Target="../media/image26.svg"/><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image" Target="../media/image25.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slideLayout" Target="../slideLayouts/slideLayout7.xml"/><Relationship Id="rId5" Type="http://schemas.openxmlformats.org/officeDocument/2006/relationships/tags" Target="../tags/tag306.xml"/><Relationship Id="rId15" Type="http://schemas.openxmlformats.org/officeDocument/2006/relationships/image" Target="../media/image17.png"/><Relationship Id="rId10" Type="http://schemas.openxmlformats.org/officeDocument/2006/relationships/tags" Target="../tags/tag311.xml"/><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image" Target="../media/image54.jpg"/></Relationships>
</file>

<file path=ppt/slides/_rels/slide79.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image" Target="../media/image26.svg"/><Relationship Id="rId3" Type="http://schemas.openxmlformats.org/officeDocument/2006/relationships/tags" Target="../tags/tag314.xml"/><Relationship Id="rId7" Type="http://schemas.openxmlformats.org/officeDocument/2006/relationships/tags" Target="../tags/tag318.xml"/><Relationship Id="rId12" Type="http://schemas.openxmlformats.org/officeDocument/2006/relationships/image" Target="../media/image25.png"/><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slideLayout" Target="../slideLayouts/slideLayout7.xml"/><Relationship Id="rId5" Type="http://schemas.openxmlformats.org/officeDocument/2006/relationships/tags" Target="../tags/tag316.xml"/><Relationship Id="rId15" Type="http://schemas.openxmlformats.org/officeDocument/2006/relationships/image" Target="../media/image17.png"/><Relationship Id="rId10" Type="http://schemas.openxmlformats.org/officeDocument/2006/relationships/tags" Target="../tags/tag321.xml"/><Relationship Id="rId4" Type="http://schemas.openxmlformats.org/officeDocument/2006/relationships/tags" Target="../tags/tag315.xml"/><Relationship Id="rId9" Type="http://schemas.openxmlformats.org/officeDocument/2006/relationships/tags" Target="../tags/tag320.xml"/><Relationship Id="rId14" Type="http://schemas.openxmlformats.org/officeDocument/2006/relationships/image" Target="../media/image55.jp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8" Type="http://schemas.openxmlformats.org/officeDocument/2006/relationships/tags" Target="../tags/tag329.xml"/><Relationship Id="rId13" Type="http://schemas.openxmlformats.org/officeDocument/2006/relationships/image" Target="../media/image26.svg"/><Relationship Id="rId3" Type="http://schemas.openxmlformats.org/officeDocument/2006/relationships/tags" Target="../tags/tag324.xml"/><Relationship Id="rId7" Type="http://schemas.openxmlformats.org/officeDocument/2006/relationships/tags" Target="../tags/tag328.xml"/><Relationship Id="rId12" Type="http://schemas.openxmlformats.org/officeDocument/2006/relationships/image" Target="../media/image25.png"/><Relationship Id="rId2" Type="http://schemas.openxmlformats.org/officeDocument/2006/relationships/tags" Target="../tags/tag323.xml"/><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slideLayout" Target="../slideLayouts/slideLayout7.xml"/><Relationship Id="rId5" Type="http://schemas.openxmlformats.org/officeDocument/2006/relationships/tags" Target="../tags/tag326.xml"/><Relationship Id="rId15" Type="http://schemas.openxmlformats.org/officeDocument/2006/relationships/image" Target="../media/image17.png"/><Relationship Id="rId10" Type="http://schemas.openxmlformats.org/officeDocument/2006/relationships/tags" Target="../tags/tag331.xml"/><Relationship Id="rId4" Type="http://schemas.openxmlformats.org/officeDocument/2006/relationships/tags" Target="../tags/tag325.xml"/><Relationship Id="rId9" Type="http://schemas.openxmlformats.org/officeDocument/2006/relationships/tags" Target="../tags/tag330.xml"/><Relationship Id="rId14" Type="http://schemas.openxmlformats.org/officeDocument/2006/relationships/image" Target="../media/image56.png"/></Relationships>
</file>

<file path=ppt/slides/_rels/slide81.xml.rels><?xml version="1.0" encoding="UTF-8" standalone="yes"?>
<Relationships xmlns="http://schemas.openxmlformats.org/package/2006/relationships"><Relationship Id="rId8" Type="http://schemas.openxmlformats.org/officeDocument/2006/relationships/tags" Target="../tags/tag339.xml"/><Relationship Id="rId13" Type="http://schemas.openxmlformats.org/officeDocument/2006/relationships/image" Target="../media/image26.svg"/><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2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slideLayout" Target="../slideLayouts/slideLayout7.xml"/><Relationship Id="rId5" Type="http://schemas.openxmlformats.org/officeDocument/2006/relationships/tags" Target="../tags/tag336.xml"/><Relationship Id="rId10" Type="http://schemas.openxmlformats.org/officeDocument/2006/relationships/tags" Target="../tags/tag341.xml"/><Relationship Id="rId4" Type="http://schemas.openxmlformats.org/officeDocument/2006/relationships/tags" Target="../tags/tag335.xml"/><Relationship Id="rId9" Type="http://schemas.openxmlformats.org/officeDocument/2006/relationships/tags" Target="../tags/tag340.xml"/><Relationship Id="rId14" Type="http://schemas.openxmlformats.org/officeDocument/2006/relationships/image" Target="../media/image18.png"/></Relationships>
</file>

<file path=ppt/slides/_rels/slide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2.xml"/><Relationship Id="rId4" Type="http://schemas.openxmlformats.org/officeDocument/2006/relationships/image" Target="../media/image26.svg"/></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3.xml"/><Relationship Id="rId5" Type="http://schemas.openxmlformats.org/officeDocument/2006/relationships/image" Target="../media/image28.png"/><Relationship Id="rId4" Type="http://schemas.openxmlformats.org/officeDocument/2006/relationships/image" Target="../media/image26.svg"/></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4.xml"/><Relationship Id="rId5" Type="http://schemas.openxmlformats.org/officeDocument/2006/relationships/image" Target="../media/image28.png"/><Relationship Id="rId4" Type="http://schemas.openxmlformats.org/officeDocument/2006/relationships/image" Target="../media/image26.sv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5.xml"/><Relationship Id="rId4" Type="http://schemas.openxmlformats.org/officeDocument/2006/relationships/image" Target="../media/image26.svg"/></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6.xml"/><Relationship Id="rId5" Type="http://schemas.openxmlformats.org/officeDocument/2006/relationships/image" Target="../media/image28.png"/><Relationship Id="rId4" Type="http://schemas.openxmlformats.org/officeDocument/2006/relationships/image" Target="../media/image26.sv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7.xml"/><Relationship Id="rId5" Type="http://schemas.openxmlformats.org/officeDocument/2006/relationships/image" Target="../media/image28.png"/><Relationship Id="rId4" Type="http://schemas.openxmlformats.org/officeDocument/2006/relationships/image" Target="../media/image26.sv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8.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28.png"/><Relationship Id="rId4" Type="http://schemas.openxmlformats.org/officeDocument/2006/relationships/image" Target="../media/image26.svg"/></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49.xml"/><Relationship Id="rId5" Type="http://schemas.openxmlformats.org/officeDocument/2006/relationships/image" Target="../media/image28.png"/><Relationship Id="rId4" Type="http://schemas.openxmlformats.org/officeDocument/2006/relationships/image" Target="../media/image26.svg"/></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0.xml"/><Relationship Id="rId5" Type="http://schemas.openxmlformats.org/officeDocument/2006/relationships/image" Target="../media/image28.png"/><Relationship Id="rId4" Type="http://schemas.openxmlformats.org/officeDocument/2006/relationships/image" Target="../media/image26.svg"/></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1.xml"/><Relationship Id="rId4" Type="http://schemas.openxmlformats.org/officeDocument/2006/relationships/image" Target="../media/image26.svg"/></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2.xml"/><Relationship Id="rId5" Type="http://schemas.openxmlformats.org/officeDocument/2006/relationships/image" Target="../media/image28.png"/><Relationship Id="rId4" Type="http://schemas.openxmlformats.org/officeDocument/2006/relationships/image" Target="../media/image26.svg"/></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3.xml"/><Relationship Id="rId5" Type="http://schemas.openxmlformats.org/officeDocument/2006/relationships/image" Target="../media/image28.png"/><Relationship Id="rId4" Type="http://schemas.openxmlformats.org/officeDocument/2006/relationships/image" Target="../media/image26.svg"/></Relationships>
</file>

<file path=ppt/slides/_rels/slide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4.xml"/><Relationship Id="rId4" Type="http://schemas.openxmlformats.org/officeDocument/2006/relationships/image" Target="../media/image26.svg"/></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5.xml"/><Relationship Id="rId5" Type="http://schemas.openxmlformats.org/officeDocument/2006/relationships/image" Target="../media/image28.png"/><Relationship Id="rId4" Type="http://schemas.openxmlformats.org/officeDocument/2006/relationships/image" Target="../media/image26.svg"/></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6.xml"/><Relationship Id="rId5" Type="http://schemas.openxmlformats.org/officeDocument/2006/relationships/image" Target="../media/image28.png"/><Relationship Id="rId4" Type="http://schemas.openxmlformats.org/officeDocument/2006/relationships/image" Target="../media/image26.svg"/></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7.png"/><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04567" y="1515964"/>
            <a:ext cx="6921576" cy="1050737"/>
          </a:xfrm>
          <a:prstGeom prst="rect">
            <a:avLst/>
          </a:prstGeom>
        </p:spPr>
        <p:txBody>
          <a:bodyPr wrap="square" lIns="0" tIns="0" rIns="0" bIns="0" rtlCol="0" anchor="t">
            <a:spAutoFit/>
          </a:bodyPr>
          <a:lstStyle/>
          <a:p>
            <a:pPr algn="ctr" defTabSz="457246">
              <a:lnSpc>
                <a:spcPct val="150000"/>
              </a:lnSpc>
            </a:pPr>
            <a:r>
              <a:rPr lang="en-US" sz="2400" b="1" dirty="0">
                <a:solidFill>
                  <a:srgbClr val="215968"/>
                </a:solidFill>
                <a:latin typeface="Carelia"/>
              </a:rPr>
              <a:t>PROGRAMME DE REMEDIATION INTENSIVE</a:t>
            </a:r>
          </a:p>
          <a:p>
            <a:pPr algn="ctr" defTabSz="457246">
              <a:lnSpc>
                <a:spcPct val="150000"/>
              </a:lnSpc>
            </a:pPr>
            <a:r>
              <a:rPr lang="en-US" sz="2400" b="1" dirty="0">
                <a:solidFill>
                  <a:srgbClr val="215968"/>
                </a:solidFill>
                <a:latin typeface="Carelia"/>
              </a:rPr>
              <a:t> -FRANÇAIS-</a:t>
            </a:r>
          </a:p>
        </p:txBody>
      </p:sp>
      <p:sp>
        <p:nvSpPr>
          <p:cNvPr id="5" name="ZoneTexte 4">
            <a:extLst>
              <a:ext uri="{FF2B5EF4-FFF2-40B4-BE49-F238E27FC236}">
                <a16:creationId xmlns:a16="http://schemas.microsoft.com/office/drawing/2014/main" id="{78DEA8EF-E746-A63E-76B4-9205D5002C8C}"/>
              </a:ext>
            </a:extLst>
          </p:cNvPr>
          <p:cNvSpPr txBox="1"/>
          <p:nvPr/>
        </p:nvSpPr>
        <p:spPr>
          <a:xfrm>
            <a:off x="462117" y="6417292"/>
            <a:ext cx="6241120" cy="276999"/>
          </a:xfrm>
          <a:prstGeom prst="rect">
            <a:avLst/>
          </a:prstGeom>
          <a:noFill/>
        </p:spPr>
        <p:txBody>
          <a:bodyPr wrap="square" rtlCol="0">
            <a:spAutoFit/>
          </a:bodyPr>
          <a:lstStyle/>
          <a:p>
            <a:pPr algn="ctr" defTabSz="457246"/>
            <a:r>
              <a:rPr lang="fr-MA" sz="1200" i="1" dirty="0">
                <a:solidFill>
                  <a:prstClr val="black">
                    <a:lumMod val="75000"/>
                    <a:lumOff val="25000"/>
                  </a:prstClr>
                </a:solidFill>
                <a:latin typeface="Calibri"/>
              </a:rPr>
              <a:t>Version expérimentale pour les Ecoles Pionnières.  En cours d’amélioration.  </a:t>
            </a:r>
          </a:p>
        </p:txBody>
      </p:sp>
      <p:pic>
        <p:nvPicPr>
          <p:cNvPr id="2050" name="Picture 2" descr="الصفحة الرئيسية">
            <a:extLst>
              <a:ext uri="{FF2B5EF4-FFF2-40B4-BE49-F238E27FC236}">
                <a16:creationId xmlns:a16="http://schemas.microsoft.com/office/drawing/2014/main" id="{6639833F-3EB5-41FA-6625-3CC8E815B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62" y="239226"/>
            <a:ext cx="6666387" cy="93329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dessin humoristique, jouet&#10;&#10;Le contenu généré par l’IA peut être incorrect.">
            <a:extLst>
              <a:ext uri="{FF2B5EF4-FFF2-40B4-BE49-F238E27FC236}">
                <a16:creationId xmlns:a16="http://schemas.microsoft.com/office/drawing/2014/main" id="{962FDFC5-CE77-E4AF-A352-224B5C05435B}"/>
              </a:ext>
            </a:extLst>
          </p:cNvPr>
          <p:cNvPicPr>
            <a:picLocks noChangeAspect="1"/>
          </p:cNvPicPr>
          <p:nvPr/>
        </p:nvPicPr>
        <p:blipFill>
          <a:blip r:embed="rId4">
            <a:clrChange>
              <a:clrFrom>
                <a:srgbClr val="FDDEC7"/>
              </a:clrFrom>
              <a:clrTo>
                <a:srgbClr val="FDDEC7">
                  <a:alpha val="0"/>
                </a:srgbClr>
              </a:clrTo>
            </a:clrChange>
            <a:extLst>
              <a:ext uri="{28A0092B-C50C-407E-A947-70E740481C1C}">
                <a14:useLocalDpi xmlns:a14="http://schemas.microsoft.com/office/drawing/2010/main" val="0"/>
              </a:ext>
            </a:extLst>
          </a:blip>
          <a:stretch>
            <a:fillRect/>
          </a:stretch>
        </p:blipFill>
        <p:spPr>
          <a:xfrm>
            <a:off x="7346531" y="4661625"/>
            <a:ext cx="1764724" cy="1996806"/>
          </a:xfrm>
          <a:prstGeom prst="rect">
            <a:avLst/>
          </a:prstGeom>
        </p:spPr>
      </p:pic>
      <p:sp>
        <p:nvSpPr>
          <p:cNvPr id="16" name="Ellipse 15">
            <a:extLst>
              <a:ext uri="{FF2B5EF4-FFF2-40B4-BE49-F238E27FC236}">
                <a16:creationId xmlns:a16="http://schemas.microsoft.com/office/drawing/2014/main" id="{8FC2E2AF-8B90-93B1-A60E-BE80AB3ECC17}"/>
              </a:ext>
            </a:extLst>
          </p:cNvPr>
          <p:cNvSpPr/>
          <p:nvPr/>
        </p:nvSpPr>
        <p:spPr>
          <a:xfrm>
            <a:off x="787773" y="3208861"/>
            <a:ext cx="1978090" cy="1847283"/>
          </a:xfrm>
          <a:prstGeom prst="ellipse">
            <a:avLst/>
          </a:prstGeom>
          <a:gradFill flip="none" rotWithShape="1">
            <a:gsLst>
              <a:gs pos="0">
                <a:srgbClr val="32787A">
                  <a:shade val="30000"/>
                  <a:satMod val="115000"/>
                </a:srgbClr>
              </a:gs>
              <a:gs pos="50000">
                <a:srgbClr val="32787A">
                  <a:shade val="67500"/>
                  <a:satMod val="115000"/>
                </a:srgbClr>
              </a:gs>
              <a:gs pos="100000">
                <a:srgbClr val="32787A">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buNone/>
            </a:pPr>
            <a:r>
              <a:rPr lang="fr-MA" sz="900" b="1" kern="1200" dirty="0">
                <a:solidFill>
                  <a:srgbClr val="FFFFFF"/>
                </a:solidFill>
                <a:effectLst/>
                <a:latin typeface="Times New Roman" panose="02020603050405020304" pitchFamily="18" charset="0"/>
                <a:ea typeface="Calibri" panose="020F0502020204030204" pitchFamily="34" charset="0"/>
              </a:rPr>
              <a:t> </a:t>
            </a:r>
            <a:endParaRPr lang="fr-MA" sz="1100" dirty="0">
              <a:effectLst/>
              <a:latin typeface="Calibri" panose="020F0502020204030204" pitchFamily="34" charset="0"/>
              <a:ea typeface="Calibri" panose="020F0502020204030204" pitchFamily="34" charset="0"/>
            </a:endParaRPr>
          </a:p>
        </p:txBody>
      </p:sp>
      <p:sp>
        <p:nvSpPr>
          <p:cNvPr id="19" name="Forme libre : forme 18">
            <a:extLst>
              <a:ext uri="{FF2B5EF4-FFF2-40B4-BE49-F238E27FC236}">
                <a16:creationId xmlns:a16="http://schemas.microsoft.com/office/drawing/2014/main" id="{8C3E1B50-9FA7-C3CB-7B52-E438B019885C}"/>
              </a:ext>
            </a:extLst>
          </p:cNvPr>
          <p:cNvSpPr/>
          <p:nvPr/>
        </p:nvSpPr>
        <p:spPr>
          <a:xfrm rot="261352" flipH="1" flipV="1">
            <a:off x="3225921" y="2512606"/>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0" name="ZoneTexte 19">
            <a:extLst>
              <a:ext uri="{FF2B5EF4-FFF2-40B4-BE49-F238E27FC236}">
                <a16:creationId xmlns:a16="http://schemas.microsoft.com/office/drawing/2014/main" id="{2AC333F3-E5ED-4E6A-D233-1E43257F07FA}"/>
              </a:ext>
            </a:extLst>
          </p:cNvPr>
          <p:cNvSpPr txBox="1"/>
          <p:nvPr/>
        </p:nvSpPr>
        <p:spPr>
          <a:xfrm>
            <a:off x="3499573" y="2774651"/>
            <a:ext cx="2510118" cy="646331"/>
          </a:xfrm>
          <a:prstGeom prst="rect">
            <a:avLst/>
          </a:prstGeom>
          <a:noFill/>
        </p:spPr>
        <p:txBody>
          <a:bodyPr wrap="square" rtlCol="0">
            <a:spAutoFit/>
          </a:bodyPr>
          <a:lstStyle/>
          <a:p>
            <a:r>
              <a:rPr lang="fr-FR" sz="2800" b="1" dirty="0">
                <a:solidFill>
                  <a:srgbClr val="FFC000"/>
                </a:solidFill>
              </a:rPr>
              <a:t>Parcours : </a:t>
            </a:r>
            <a:r>
              <a:rPr lang="fr-FR" sz="3600" b="1" dirty="0">
                <a:solidFill>
                  <a:srgbClr val="FFC000"/>
                </a:solidFill>
              </a:rPr>
              <a:t>1</a:t>
            </a:r>
            <a:endParaRPr lang="fr-FR" sz="2800" b="1" dirty="0">
              <a:solidFill>
                <a:srgbClr val="FFC000"/>
              </a:solidFill>
            </a:endParaRPr>
          </a:p>
        </p:txBody>
      </p:sp>
      <p:sp>
        <p:nvSpPr>
          <p:cNvPr id="21" name="Forme libre : forme 20">
            <a:extLst>
              <a:ext uri="{FF2B5EF4-FFF2-40B4-BE49-F238E27FC236}">
                <a16:creationId xmlns:a16="http://schemas.microsoft.com/office/drawing/2014/main" id="{15381C3D-A0B9-BBF8-7112-ACEF7FF01EDF}"/>
              </a:ext>
            </a:extLst>
          </p:cNvPr>
          <p:cNvSpPr/>
          <p:nvPr/>
        </p:nvSpPr>
        <p:spPr>
          <a:xfrm rot="261352" flipH="1" flipV="1">
            <a:off x="3225922" y="3507720"/>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2" name="Forme libre : forme 21">
            <a:extLst>
              <a:ext uri="{FF2B5EF4-FFF2-40B4-BE49-F238E27FC236}">
                <a16:creationId xmlns:a16="http://schemas.microsoft.com/office/drawing/2014/main" id="{BE70A603-A2F8-7C53-1CC7-37EFF0A9AF21}"/>
              </a:ext>
            </a:extLst>
          </p:cNvPr>
          <p:cNvSpPr/>
          <p:nvPr/>
        </p:nvSpPr>
        <p:spPr>
          <a:xfrm rot="11191981" flipH="1" flipV="1">
            <a:off x="3266401" y="4568579"/>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3" name="ZoneTexte 22">
            <a:extLst>
              <a:ext uri="{FF2B5EF4-FFF2-40B4-BE49-F238E27FC236}">
                <a16:creationId xmlns:a16="http://schemas.microsoft.com/office/drawing/2014/main" id="{618D15CB-AABE-8553-7E04-AE6062B99BC4}"/>
              </a:ext>
            </a:extLst>
          </p:cNvPr>
          <p:cNvSpPr txBox="1"/>
          <p:nvPr/>
        </p:nvSpPr>
        <p:spPr>
          <a:xfrm>
            <a:off x="3555519" y="3762400"/>
            <a:ext cx="2510118" cy="646331"/>
          </a:xfrm>
          <a:prstGeom prst="rect">
            <a:avLst/>
          </a:prstGeom>
          <a:noFill/>
        </p:spPr>
        <p:txBody>
          <a:bodyPr wrap="square" rtlCol="0">
            <a:spAutoFit/>
          </a:bodyPr>
          <a:lstStyle/>
          <a:p>
            <a:r>
              <a:rPr lang="fr-FR" sz="2800" b="1" dirty="0">
                <a:solidFill>
                  <a:srgbClr val="FFC000"/>
                </a:solidFill>
              </a:rPr>
              <a:t>Palier : </a:t>
            </a:r>
            <a:r>
              <a:rPr lang="fr-FR" sz="3600" b="1" dirty="0">
                <a:solidFill>
                  <a:srgbClr val="FFC000"/>
                </a:solidFill>
              </a:rPr>
              <a:t>4</a:t>
            </a:r>
            <a:endParaRPr lang="fr-FR" sz="2800" b="1" dirty="0">
              <a:solidFill>
                <a:srgbClr val="FFC000"/>
              </a:solidFill>
            </a:endParaRPr>
          </a:p>
        </p:txBody>
      </p:sp>
      <p:sp>
        <p:nvSpPr>
          <p:cNvPr id="24" name="ZoneTexte 23">
            <a:extLst>
              <a:ext uri="{FF2B5EF4-FFF2-40B4-BE49-F238E27FC236}">
                <a16:creationId xmlns:a16="http://schemas.microsoft.com/office/drawing/2014/main" id="{9FC625E1-432F-BD2B-F568-103CD439CDAB}"/>
              </a:ext>
            </a:extLst>
          </p:cNvPr>
          <p:cNvSpPr txBox="1"/>
          <p:nvPr/>
        </p:nvSpPr>
        <p:spPr>
          <a:xfrm>
            <a:off x="3499572" y="4783212"/>
            <a:ext cx="2510118" cy="523220"/>
          </a:xfrm>
          <a:prstGeom prst="rect">
            <a:avLst/>
          </a:prstGeom>
          <a:noFill/>
        </p:spPr>
        <p:txBody>
          <a:bodyPr wrap="square" rtlCol="0">
            <a:spAutoFit/>
          </a:bodyPr>
          <a:lstStyle/>
          <a:p>
            <a:r>
              <a:rPr lang="fr-FR" sz="2800" b="1" dirty="0">
                <a:solidFill>
                  <a:srgbClr val="E1A346"/>
                </a:solidFill>
              </a:rPr>
              <a:t>Séance : 4</a:t>
            </a:r>
          </a:p>
        </p:txBody>
      </p:sp>
      <p:sp>
        <p:nvSpPr>
          <p:cNvPr id="2" name="ZoneTexte 1">
            <a:extLst>
              <a:ext uri="{FF2B5EF4-FFF2-40B4-BE49-F238E27FC236}">
                <a16:creationId xmlns:a16="http://schemas.microsoft.com/office/drawing/2014/main" id="{072157C4-EFB8-6583-A33C-0F4A7A1CAFA1}"/>
              </a:ext>
            </a:extLst>
          </p:cNvPr>
          <p:cNvSpPr txBox="1"/>
          <p:nvPr/>
        </p:nvSpPr>
        <p:spPr>
          <a:xfrm>
            <a:off x="884395" y="3354075"/>
            <a:ext cx="1784846" cy="1754326"/>
          </a:xfrm>
          <a:prstGeom prst="rect">
            <a:avLst/>
          </a:prstGeom>
          <a:noFill/>
        </p:spPr>
        <p:txBody>
          <a:bodyPr wrap="square" rtlCol="0">
            <a:spAutoFit/>
          </a:bodyPr>
          <a:lstStyle/>
          <a:p>
            <a:pPr algn="ctr"/>
            <a:r>
              <a:rPr lang="fr-FR" sz="5400" dirty="0">
                <a:solidFill>
                  <a:srgbClr val="E1A346"/>
                </a:solidFill>
              </a:rPr>
              <a:t>5</a:t>
            </a:r>
            <a:r>
              <a:rPr lang="fr-FR" sz="5400" baseline="30000" dirty="0">
                <a:solidFill>
                  <a:srgbClr val="E1A346"/>
                </a:solidFill>
              </a:rPr>
              <a:t>e </a:t>
            </a:r>
            <a:r>
              <a:rPr lang="fr-FR" sz="5400" dirty="0">
                <a:solidFill>
                  <a:srgbClr val="E1A346"/>
                </a:solidFill>
              </a:rPr>
              <a:t>/6</a:t>
            </a:r>
            <a:r>
              <a:rPr lang="fr-FR" sz="5400" baseline="30000" dirty="0">
                <a:solidFill>
                  <a:srgbClr val="E1A346"/>
                </a:solidFill>
              </a:rPr>
              <a:t>e</a:t>
            </a:r>
            <a:r>
              <a:rPr lang="fr-FR" sz="5400" dirty="0">
                <a:solidFill>
                  <a:srgbClr val="E1A346"/>
                </a:solidFill>
              </a:rPr>
              <a:t> AP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59CD-A6C6-C82C-3FE8-97A9307808E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0CB42E0-36D9-507B-D496-D059B272F4CE}"/>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038214C-2CB6-5DDD-B475-0C9BC62971C3}"/>
              </a:ext>
            </a:extLst>
          </p:cNvPr>
          <p:cNvSpPr/>
          <p:nvPr/>
        </p:nvSpPr>
        <p:spPr>
          <a:xfrm>
            <a:off x="18390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19261" lvl="4" algn="ctr" defTabSz="457246"/>
            <a:r>
              <a:rPr lang="fr-MA" sz="2933" b="1" dirty="0">
                <a:solidFill>
                  <a:srgbClr val="106585"/>
                </a:solidFill>
                <a:latin typeface="Dosis" pitchFamily="2" charset="0"/>
              </a:rPr>
              <a:t>Un poulet– un boucher – un fermier</a:t>
            </a:r>
          </a:p>
          <a:p>
            <a:pPr marL="1219261" lvl="4" algn="ctr" defTabSz="457246"/>
            <a:r>
              <a:rPr lang="fr-MA" sz="2933" b="1" dirty="0">
                <a:solidFill>
                  <a:srgbClr val="106585"/>
                </a:solidFill>
                <a:latin typeface="Dosis" pitchFamily="2" charset="0"/>
              </a:rPr>
              <a:t> </a:t>
            </a:r>
          </a:p>
        </p:txBody>
      </p:sp>
      <p:sp>
        <p:nvSpPr>
          <p:cNvPr id="23" name="Rectangle : coins arrondis 22">
            <a:extLst>
              <a:ext uri="{FF2B5EF4-FFF2-40B4-BE49-F238E27FC236}">
                <a16:creationId xmlns:a16="http://schemas.microsoft.com/office/drawing/2014/main" id="{27C8C984-3430-8910-301F-1ACDE3C2BFA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F3D67B1-384A-5530-5A16-B66A41BF7151}"/>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pic>
        <p:nvPicPr>
          <p:cNvPr id="2" name="Image 1" descr="Une image contenant croquis, dessin, illustration, Visage humain&#10;&#10;Le contenu généré par l’IA peut être incorrect.">
            <a:extLst>
              <a:ext uri="{FF2B5EF4-FFF2-40B4-BE49-F238E27FC236}">
                <a16:creationId xmlns:a16="http://schemas.microsoft.com/office/drawing/2014/main" id="{F4AABC4D-2A3B-2A47-4103-28CB2672AE51}"/>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8112" y="2837132"/>
            <a:ext cx="2925360" cy="3792269"/>
          </a:xfrm>
          <a:prstGeom prst="rect">
            <a:avLst/>
          </a:prstGeom>
        </p:spPr>
      </p:pic>
      <p:sp>
        <p:nvSpPr>
          <p:cNvPr id="4" name="Bulle narrative : rectangle à coins arrondis 3">
            <a:extLst>
              <a:ext uri="{FF2B5EF4-FFF2-40B4-BE49-F238E27FC236}">
                <a16:creationId xmlns:a16="http://schemas.microsoft.com/office/drawing/2014/main" id="{D781C9B8-A099-504B-BBE1-48840EF1296F}"/>
              </a:ext>
            </a:extLst>
          </p:cNvPr>
          <p:cNvSpPr/>
          <p:nvPr/>
        </p:nvSpPr>
        <p:spPr>
          <a:xfrm>
            <a:off x="2015613" y="2133911"/>
            <a:ext cx="6795686"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graphicFrame>
        <p:nvGraphicFramePr>
          <p:cNvPr id="3" name="Tableau 2">
            <a:extLst>
              <a:ext uri="{FF2B5EF4-FFF2-40B4-BE49-F238E27FC236}">
                <a16:creationId xmlns:a16="http://schemas.microsoft.com/office/drawing/2014/main" id="{B7A7E3F0-2362-2BE1-6B1A-020860AFDDFD}"/>
              </a:ext>
            </a:extLst>
          </p:cNvPr>
          <p:cNvGraphicFramePr>
            <a:graphicFrameLocks noGrp="1"/>
          </p:cNvGraphicFramePr>
          <p:nvPr>
            <p:custDataLst>
              <p:tags r:id="rId1"/>
            </p:custDataLst>
          </p:nvPr>
        </p:nvGraphicFramePr>
        <p:xfrm>
          <a:off x="1" y="-11545"/>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ZoneTexte 6">
            <a:extLst>
              <a:ext uri="{FF2B5EF4-FFF2-40B4-BE49-F238E27FC236}">
                <a16:creationId xmlns:a16="http://schemas.microsoft.com/office/drawing/2014/main" id="{E7F4D0D9-643E-1B76-3A17-8D611D23C6B9}"/>
              </a:ext>
            </a:extLst>
          </p:cNvPr>
          <p:cNvSpPr txBox="1"/>
          <p:nvPr/>
        </p:nvSpPr>
        <p:spPr>
          <a:xfrm>
            <a:off x="1312557" y="422055"/>
            <a:ext cx="6324600"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Nous allons faire la dictée de ces mots. . </a:t>
            </a:r>
          </a:p>
        </p:txBody>
      </p:sp>
    </p:spTree>
    <p:extLst>
      <p:ext uri="{BB962C8B-B14F-4D97-AF65-F5344CB8AC3E}">
        <p14:creationId xmlns:p14="http://schemas.microsoft.com/office/powerpoint/2010/main" val="2535984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2BE1F-DD9A-1EFB-7D3B-705DEAE5C5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2EFC90-F034-ED61-D939-E68734EB312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ED170DC-83B2-D984-193F-5222F0F90E4C}"/>
              </a:ext>
            </a:extLst>
          </p:cNvPr>
          <p:cNvSpPr/>
          <p:nvPr/>
        </p:nvSpPr>
        <p:spPr>
          <a:xfrm>
            <a:off x="114754" y="207939"/>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91D2B6F-3FEA-EB43-4A59-1BD90D3C0B02}"/>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BCE987C-FD18-33DA-E90C-4B22D3D440D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04B5CA27-49FE-A868-A452-C2FABB2301DC}"/>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7559CEE6-9D31-E54C-D2A1-94666E3113EE}"/>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3 et4  page 29.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F3ACD034-0EF9-F44A-4E1E-47DF5C6F839B}"/>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14423" y="228600"/>
            <a:ext cx="1370707" cy="856623"/>
          </a:xfrm>
          <a:prstGeom prst="rect">
            <a:avLst/>
          </a:prstGeom>
        </p:spPr>
      </p:pic>
      <p:pic>
        <p:nvPicPr>
          <p:cNvPr id="11" name="Image 10">
            <a:extLst>
              <a:ext uri="{FF2B5EF4-FFF2-40B4-BE49-F238E27FC236}">
                <a16:creationId xmlns:a16="http://schemas.microsoft.com/office/drawing/2014/main" id="{4B9FFAA5-98F3-C183-6551-BE7139BD2572}"/>
              </a:ext>
            </a:extLst>
          </p:cNvPr>
          <p:cNvPicPr>
            <a:picLocks noChangeAspect="1"/>
          </p:cNvPicPr>
          <p:nvPr/>
        </p:nvPicPr>
        <p:blipFill>
          <a:blip r:embed="rId7"/>
          <a:stretch>
            <a:fillRect/>
          </a:stretch>
        </p:blipFill>
        <p:spPr>
          <a:xfrm>
            <a:off x="2419163" y="1085222"/>
            <a:ext cx="4305673" cy="5041491"/>
          </a:xfrm>
          <a:prstGeom prst="rect">
            <a:avLst/>
          </a:prstGeom>
          <a:ln w="38100">
            <a:solidFill>
              <a:schemeClr val="tx1"/>
            </a:solidFill>
          </a:ln>
        </p:spPr>
      </p:pic>
      <p:sp>
        <p:nvSpPr>
          <p:cNvPr id="5" name="Rectangle 4">
            <a:extLst>
              <a:ext uri="{FF2B5EF4-FFF2-40B4-BE49-F238E27FC236}">
                <a16:creationId xmlns:a16="http://schemas.microsoft.com/office/drawing/2014/main" id="{4976C226-9C65-D0D1-4FDD-8B9C24D1FFD3}"/>
              </a:ext>
            </a:extLst>
          </p:cNvPr>
          <p:cNvSpPr/>
          <p:nvPr/>
        </p:nvSpPr>
        <p:spPr>
          <a:xfrm>
            <a:off x="1708739" y="4208318"/>
            <a:ext cx="5395354" cy="12673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18100610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9909F-E72A-D06D-9D08-993349D308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8EB5E12-26CC-07E4-6DB0-A97FB31B56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0C0AC33-2D68-B043-50E8-168546854D4A}"/>
              </a:ext>
            </a:extLst>
          </p:cNvPr>
          <p:cNvSpPr/>
          <p:nvPr/>
        </p:nvSpPr>
        <p:spPr>
          <a:xfrm>
            <a:off x="120898" y="381001"/>
            <a:ext cx="8914948"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82F7680-ACF4-BF15-77C4-E229739250A2}"/>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CFE8E73-8D60-0D4A-3BF8-876ACE9C642C}"/>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3BEF2C32-5399-A5BA-5EEE-1ECCDF1B2AF5}"/>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EBB48FE0-0F15-5B59-B8B0-778D08C3385E}"/>
              </a:ext>
            </a:extLst>
          </p:cNvPr>
          <p:cNvSpPr txBox="1"/>
          <p:nvPr/>
        </p:nvSpPr>
        <p:spPr>
          <a:xfrm>
            <a:off x="844378" y="329508"/>
            <a:ext cx="8178724"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 5 . J’écris le mot qui manque. </a:t>
            </a:r>
            <a:r>
              <a:rPr lang="fr-FR" sz="1400" b="1" dirty="0">
                <a:solidFill>
                  <a:srgbClr val="A6A6A6"/>
                </a:solidFill>
                <a:latin typeface="Dosis" panose="02010703020202060003" pitchFamily="2" charset="0"/>
              </a:rPr>
              <a:t>Nous allons faire le 1</a:t>
            </a:r>
            <a:r>
              <a:rPr lang="fr-FR" sz="1400" b="1" baseline="30000" dirty="0">
                <a:solidFill>
                  <a:srgbClr val="A6A6A6"/>
                </a:solidFill>
                <a:latin typeface="Dosis" panose="02010703020202060003" pitchFamily="2" charset="0"/>
              </a:rPr>
              <a:t>er</a:t>
            </a:r>
            <a:r>
              <a:rPr lang="fr-FR" sz="1400" b="1" dirty="0">
                <a:solidFill>
                  <a:srgbClr val="A6A6A6"/>
                </a:solidFill>
                <a:latin typeface="Dosis" panose="02010703020202060003" pitchFamily="2" charset="0"/>
              </a:rPr>
              <a:t> exemple ensemble. </a:t>
            </a:r>
          </a:p>
        </p:txBody>
      </p:sp>
      <p:pic>
        <p:nvPicPr>
          <p:cNvPr id="8" name="Image 7">
            <a:extLst>
              <a:ext uri="{FF2B5EF4-FFF2-40B4-BE49-F238E27FC236}">
                <a16:creationId xmlns:a16="http://schemas.microsoft.com/office/drawing/2014/main" id="{B8724841-1572-DB30-8B47-98A480DC3D8B}"/>
              </a:ext>
            </a:extLst>
          </p:cNvPr>
          <p:cNvPicPr>
            <a:picLocks noChangeAspect="1"/>
          </p:cNvPicPr>
          <p:nvPr/>
        </p:nvPicPr>
        <p:blipFill>
          <a:blip r:embed="rId5"/>
          <a:stretch>
            <a:fillRect/>
          </a:stretch>
        </p:blipFill>
        <p:spPr>
          <a:xfrm>
            <a:off x="2419163" y="1085222"/>
            <a:ext cx="4305673" cy="5041491"/>
          </a:xfrm>
          <a:prstGeom prst="rect">
            <a:avLst/>
          </a:prstGeom>
          <a:ln w="38100">
            <a:solidFill>
              <a:schemeClr val="tx1"/>
            </a:solidFill>
          </a:ln>
        </p:spPr>
      </p:pic>
      <p:sp>
        <p:nvSpPr>
          <p:cNvPr id="5" name="Rectangle 4">
            <a:extLst>
              <a:ext uri="{FF2B5EF4-FFF2-40B4-BE49-F238E27FC236}">
                <a16:creationId xmlns:a16="http://schemas.microsoft.com/office/drawing/2014/main" id="{2013F46D-08D9-6A6F-A54C-09A5DB2DEA3D}"/>
              </a:ext>
            </a:extLst>
          </p:cNvPr>
          <p:cNvSpPr/>
          <p:nvPr/>
        </p:nvSpPr>
        <p:spPr>
          <a:xfrm>
            <a:off x="1312500" y="5434445"/>
            <a:ext cx="5857227" cy="69226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8265503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3B1F6-005C-7A86-11F3-DAAE108C28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F42FC2-0234-2D62-2367-D54F0658DC2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8D7D39F4-23A7-2F78-FB81-0DE21E68C2A9}"/>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Pratique </a:t>
            </a:r>
            <a:r>
              <a:rPr lang="en-US" sz="3200" dirty="0" err="1">
                <a:solidFill>
                  <a:srgbClr val="215968"/>
                </a:solidFill>
                <a:latin typeface="Carelia"/>
              </a:rPr>
              <a:t>autonome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864303E7-025F-1FAE-5518-8CA475EB087E}"/>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DEFE8973-3866-7AAA-E8DA-97B107877135}"/>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A335A43E-3E57-103A-C002-FE379E613875}"/>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Activités écrites</a:t>
            </a:r>
          </a:p>
        </p:txBody>
      </p:sp>
    </p:spTree>
    <p:extLst>
      <p:ext uri="{BB962C8B-B14F-4D97-AF65-F5344CB8AC3E}">
        <p14:creationId xmlns:p14="http://schemas.microsoft.com/office/powerpoint/2010/main" val="24714595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0E84-41B2-404E-924A-318011CC1F8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833C4FC-2F5F-D8B0-FE8D-A87B1DB2D001}"/>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7B3B2E0F-1CAD-521C-19BC-7BF078F5B00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E79724A-3EC9-DD11-290F-89F01B2819C6}"/>
              </a:ext>
            </a:extLst>
          </p:cNvPr>
          <p:cNvSpPr/>
          <p:nvPr>
            <p:custDataLst>
              <p:tags r:id="rId3"/>
            </p:custDataLst>
          </p:nvPr>
        </p:nvSpPr>
        <p:spPr>
          <a:xfrm>
            <a:off x="183905" y="308988"/>
            <a:ext cx="8776195" cy="636872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4" name="Rectangle : coins arrondis 3">
            <a:extLst>
              <a:ext uri="{FF2B5EF4-FFF2-40B4-BE49-F238E27FC236}">
                <a16:creationId xmlns:a16="http://schemas.microsoft.com/office/drawing/2014/main" id="{80E83671-7782-9DC9-B673-8E05D934C1D7}"/>
              </a:ext>
            </a:extLst>
          </p:cNvPr>
          <p:cNvSpPr/>
          <p:nvPr/>
        </p:nvSpPr>
        <p:spPr>
          <a:xfrm>
            <a:off x="146027" y="320455"/>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graphicFrame>
        <p:nvGraphicFramePr>
          <p:cNvPr id="10" name="Tableau 9">
            <a:extLst>
              <a:ext uri="{FF2B5EF4-FFF2-40B4-BE49-F238E27FC236}">
                <a16:creationId xmlns:a16="http://schemas.microsoft.com/office/drawing/2014/main" id="{689CC0E4-9A3E-37DD-A194-2A1A489B1214}"/>
              </a:ext>
            </a:extLst>
          </p:cNvPr>
          <p:cNvGraphicFramePr>
            <a:graphicFrameLocks noGrp="1"/>
          </p:cNvGraphicFramePr>
          <p:nvPr>
            <p:custDataLst>
              <p:tags r:id="rId4"/>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2" name="ZoneTexte 11">
            <a:extLst>
              <a:ext uri="{FF2B5EF4-FFF2-40B4-BE49-F238E27FC236}">
                <a16:creationId xmlns:a16="http://schemas.microsoft.com/office/drawing/2014/main" id="{A3EB427F-4DE4-8396-8A18-4FCBA013380C}"/>
              </a:ext>
            </a:extLst>
          </p:cNvPr>
          <p:cNvSpPr txBox="1"/>
          <p:nvPr/>
        </p:nvSpPr>
        <p:spPr>
          <a:xfrm>
            <a:off x="800312" y="405613"/>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Je vais faire le premier exemple. </a:t>
            </a:r>
            <a:r>
              <a:rPr lang="fr-FR" sz="1400" b="1" dirty="0">
                <a:solidFill>
                  <a:srgbClr val="A6A6A6"/>
                </a:solidFill>
                <a:latin typeface="Dosis" panose="02010703020202060003" pitchFamily="2" charset="0"/>
              </a:rPr>
              <a:t> Je dois compléter par le mot qui convient</a:t>
            </a:r>
          </a:p>
          <a:p>
            <a:pPr defTabSz="457235">
              <a:defRPr/>
            </a:pPr>
            <a:r>
              <a:rPr lang="fr-FR" sz="1400" b="1" dirty="0">
                <a:solidFill>
                  <a:srgbClr val="A6A6A6"/>
                </a:solidFill>
                <a:latin typeface="Dosis" panose="02010703020202060003" pitchFamily="2" charset="0"/>
              </a:rPr>
              <a:t>Je lis la phrase: «  le ……..    a un peigne et séchoir ». </a:t>
            </a:r>
            <a:endParaRPr lang="fr-FR" sz="1400" b="1" dirty="0">
              <a:solidFill>
                <a:prstClr val="white">
                  <a:lumMod val="65000"/>
                </a:prstClr>
              </a:solidFill>
              <a:latin typeface="Dosis" pitchFamily="2" charset="0"/>
            </a:endParaRPr>
          </a:p>
        </p:txBody>
      </p:sp>
      <p:pic>
        <p:nvPicPr>
          <p:cNvPr id="5" name="Image 4">
            <a:extLst>
              <a:ext uri="{FF2B5EF4-FFF2-40B4-BE49-F238E27FC236}">
                <a16:creationId xmlns:a16="http://schemas.microsoft.com/office/drawing/2014/main" id="{E594089A-ACBF-2436-4871-33C50193BD27}"/>
              </a:ext>
            </a:extLst>
          </p:cNvPr>
          <p:cNvPicPr>
            <a:picLocks noChangeAspect="1"/>
          </p:cNvPicPr>
          <p:nvPr/>
        </p:nvPicPr>
        <p:blipFill>
          <a:blip r:embed="rId6"/>
          <a:stretch>
            <a:fillRect/>
          </a:stretch>
        </p:blipFill>
        <p:spPr>
          <a:xfrm>
            <a:off x="540327" y="2657767"/>
            <a:ext cx="7803574" cy="1542465"/>
          </a:xfrm>
          <a:prstGeom prst="rect">
            <a:avLst/>
          </a:prstGeom>
        </p:spPr>
      </p:pic>
    </p:spTree>
    <p:extLst>
      <p:ext uri="{BB962C8B-B14F-4D97-AF65-F5344CB8AC3E}">
        <p14:creationId xmlns:p14="http://schemas.microsoft.com/office/powerpoint/2010/main" val="6537922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FA250-2CF5-8D49-AD7F-A1410FF0EB24}"/>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12C379B4-0C25-9A12-0189-28B57228F13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69CC9418-5955-4CBB-626F-8957E593AB36}"/>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3A5C21CF-4D56-3ACF-22E8-47D2E54ABD03}"/>
              </a:ext>
            </a:extLst>
          </p:cNvPr>
          <p:cNvSpPr/>
          <p:nvPr>
            <p:custDataLst>
              <p:tags r:id="rId3"/>
            </p:custDataLst>
          </p:nvPr>
        </p:nvSpPr>
        <p:spPr>
          <a:xfrm>
            <a:off x="183905" y="308988"/>
            <a:ext cx="8776195" cy="636872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MA" b="1"/>
              <a:t>coiffeur</a:t>
            </a:r>
            <a:r>
              <a:rPr lang="fr-MA" sz="900"/>
              <a:t> </a:t>
            </a:r>
            <a:br>
              <a:rPr lang="fr-MA" sz="900"/>
            </a:br>
            <a:endParaRPr lang="fr-MA" sz="900" dirty="0">
              <a:solidFill>
                <a:prstClr val="white"/>
              </a:solidFill>
              <a:latin typeface="Dosis" pitchFamily="2" charset="0"/>
            </a:endParaRPr>
          </a:p>
        </p:txBody>
      </p:sp>
      <p:sp>
        <p:nvSpPr>
          <p:cNvPr id="4" name="Rectangle : coins arrondis 3">
            <a:extLst>
              <a:ext uri="{FF2B5EF4-FFF2-40B4-BE49-F238E27FC236}">
                <a16:creationId xmlns:a16="http://schemas.microsoft.com/office/drawing/2014/main" id="{F28D789C-1BF3-4BF5-5448-9D8E3307998E}"/>
              </a:ext>
            </a:extLst>
          </p:cNvPr>
          <p:cNvSpPr/>
          <p:nvPr/>
        </p:nvSpPr>
        <p:spPr>
          <a:xfrm>
            <a:off x="146027" y="320455"/>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graphicFrame>
        <p:nvGraphicFramePr>
          <p:cNvPr id="10" name="Tableau 9">
            <a:extLst>
              <a:ext uri="{FF2B5EF4-FFF2-40B4-BE49-F238E27FC236}">
                <a16:creationId xmlns:a16="http://schemas.microsoft.com/office/drawing/2014/main" id="{45CE328C-68DA-66EB-6AEC-00AFC68E4347}"/>
              </a:ext>
            </a:extLst>
          </p:cNvPr>
          <p:cNvGraphicFramePr>
            <a:graphicFrameLocks noGrp="1"/>
          </p:cNvGraphicFramePr>
          <p:nvPr>
            <p:custDataLst>
              <p:tags r:id="rId4"/>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2" name="ZoneTexte 11">
            <a:extLst>
              <a:ext uri="{FF2B5EF4-FFF2-40B4-BE49-F238E27FC236}">
                <a16:creationId xmlns:a16="http://schemas.microsoft.com/office/drawing/2014/main" id="{4C8325E6-944E-475B-D059-08AA3E1D7EEB}"/>
              </a:ext>
            </a:extLst>
          </p:cNvPr>
          <p:cNvSpPr txBox="1"/>
          <p:nvPr/>
        </p:nvSpPr>
        <p:spPr>
          <a:xfrm>
            <a:off x="800312" y="405613"/>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Je lis les mots, et je cherche celui qui convient </a:t>
            </a:r>
          </a:p>
          <a:p>
            <a:pPr defTabSz="457235">
              <a:defRPr/>
            </a:pPr>
            <a:r>
              <a:rPr lang="fr-FR" sz="1400" b="1" dirty="0">
                <a:solidFill>
                  <a:prstClr val="white">
                    <a:lumMod val="65000"/>
                  </a:prstClr>
                </a:solidFill>
                <a:latin typeface="Dosis" pitchFamily="2" charset="0"/>
              </a:rPr>
              <a:t>Le coiffeur a un peigne et un séchoir. J’écris le mot</a:t>
            </a:r>
          </a:p>
        </p:txBody>
      </p:sp>
      <p:pic>
        <p:nvPicPr>
          <p:cNvPr id="5" name="Image 4">
            <a:extLst>
              <a:ext uri="{FF2B5EF4-FFF2-40B4-BE49-F238E27FC236}">
                <a16:creationId xmlns:a16="http://schemas.microsoft.com/office/drawing/2014/main" id="{BBBCB08A-842C-D438-B7AD-DDAD8A3DB6E5}"/>
              </a:ext>
            </a:extLst>
          </p:cNvPr>
          <p:cNvPicPr>
            <a:picLocks noChangeAspect="1"/>
          </p:cNvPicPr>
          <p:nvPr/>
        </p:nvPicPr>
        <p:blipFill>
          <a:blip r:embed="rId6"/>
          <a:stretch>
            <a:fillRect/>
          </a:stretch>
        </p:blipFill>
        <p:spPr>
          <a:xfrm>
            <a:off x="670212" y="2638045"/>
            <a:ext cx="7803574" cy="1542465"/>
          </a:xfrm>
          <a:prstGeom prst="rect">
            <a:avLst/>
          </a:prstGeom>
        </p:spPr>
      </p:pic>
      <p:sp>
        <p:nvSpPr>
          <p:cNvPr id="2" name="Rectangle 1">
            <a:extLst>
              <a:ext uri="{FF2B5EF4-FFF2-40B4-BE49-F238E27FC236}">
                <a16:creationId xmlns:a16="http://schemas.microsoft.com/office/drawing/2014/main" id="{3B27C359-8891-F5F3-428B-A9FF15AE57FA}"/>
              </a:ext>
            </a:extLst>
          </p:cNvPr>
          <p:cNvSpPr/>
          <p:nvPr/>
        </p:nvSpPr>
        <p:spPr>
          <a:xfrm>
            <a:off x="1174173" y="3106882"/>
            <a:ext cx="1184563" cy="5091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FF0000"/>
                </a:solidFill>
              </a:rPr>
              <a:t>coiffeur</a:t>
            </a:r>
            <a:endParaRPr lang="fr-MA" dirty="0">
              <a:solidFill>
                <a:srgbClr val="FF0000"/>
              </a:solidFill>
            </a:endParaRPr>
          </a:p>
        </p:txBody>
      </p:sp>
      <p:sp>
        <p:nvSpPr>
          <p:cNvPr id="6" name="Ellipse 5">
            <a:extLst>
              <a:ext uri="{FF2B5EF4-FFF2-40B4-BE49-F238E27FC236}">
                <a16:creationId xmlns:a16="http://schemas.microsoft.com/office/drawing/2014/main" id="{B401361F-613C-D656-B36D-684AE4E010CE}"/>
              </a:ext>
            </a:extLst>
          </p:cNvPr>
          <p:cNvSpPr/>
          <p:nvPr/>
        </p:nvSpPr>
        <p:spPr>
          <a:xfrm>
            <a:off x="4707082" y="2638045"/>
            <a:ext cx="976745" cy="58313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9" name="Connecteur : en arc 8">
            <a:extLst>
              <a:ext uri="{FF2B5EF4-FFF2-40B4-BE49-F238E27FC236}">
                <a16:creationId xmlns:a16="http://schemas.microsoft.com/office/drawing/2014/main" id="{53A51DED-9EC3-54A5-6596-79598CE1194B}"/>
              </a:ext>
            </a:extLst>
          </p:cNvPr>
          <p:cNvCxnSpPr/>
          <p:nvPr/>
        </p:nvCxnSpPr>
        <p:spPr>
          <a:xfrm rot="10800000" flipV="1">
            <a:off x="2358737" y="2638044"/>
            <a:ext cx="2753591" cy="468837"/>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72599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3BD9B-9AB1-2E29-E917-181333EAC35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BD356F63-F61A-F0D0-39B7-E23C81B149B8}"/>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B9F15F3-C352-D58E-4C73-5CB23EFDF0BC}"/>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671E10B-CA8D-4BDF-4F57-13680E3F33AB}"/>
              </a:ext>
            </a:extLst>
          </p:cNvPr>
          <p:cNvSpPr/>
          <p:nvPr>
            <p:custDataLst>
              <p:tags r:id="rId3"/>
            </p:custDataLst>
          </p:nvPr>
        </p:nvSpPr>
        <p:spPr>
          <a:xfrm>
            <a:off x="183905" y="308988"/>
            <a:ext cx="8776195" cy="636872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MA" b="1"/>
              <a:t>coiffeur</a:t>
            </a:r>
            <a:r>
              <a:rPr lang="fr-MA" sz="900"/>
              <a:t> </a:t>
            </a:r>
            <a:br>
              <a:rPr lang="fr-MA" sz="900"/>
            </a:br>
            <a:endParaRPr lang="fr-MA" sz="900" dirty="0">
              <a:solidFill>
                <a:prstClr val="white"/>
              </a:solidFill>
              <a:latin typeface="Dosis" pitchFamily="2" charset="0"/>
            </a:endParaRPr>
          </a:p>
        </p:txBody>
      </p:sp>
      <p:sp>
        <p:nvSpPr>
          <p:cNvPr id="4" name="Rectangle : coins arrondis 3">
            <a:extLst>
              <a:ext uri="{FF2B5EF4-FFF2-40B4-BE49-F238E27FC236}">
                <a16:creationId xmlns:a16="http://schemas.microsoft.com/office/drawing/2014/main" id="{B44D6152-06E5-9A98-9A1A-B2BD9F773857}"/>
              </a:ext>
            </a:extLst>
          </p:cNvPr>
          <p:cNvSpPr/>
          <p:nvPr/>
        </p:nvSpPr>
        <p:spPr>
          <a:xfrm>
            <a:off x="146027" y="320455"/>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graphicFrame>
        <p:nvGraphicFramePr>
          <p:cNvPr id="10" name="Tableau 9">
            <a:extLst>
              <a:ext uri="{FF2B5EF4-FFF2-40B4-BE49-F238E27FC236}">
                <a16:creationId xmlns:a16="http://schemas.microsoft.com/office/drawing/2014/main" id="{81672E4A-EA68-8A42-324A-5CE86B8D9AE5}"/>
              </a:ext>
            </a:extLst>
          </p:cNvPr>
          <p:cNvGraphicFramePr>
            <a:graphicFrameLocks noGrp="1"/>
          </p:cNvGraphicFramePr>
          <p:nvPr>
            <p:custDataLst>
              <p:tags r:id="rId4"/>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2" name="ZoneTexte 11">
            <a:extLst>
              <a:ext uri="{FF2B5EF4-FFF2-40B4-BE49-F238E27FC236}">
                <a16:creationId xmlns:a16="http://schemas.microsoft.com/office/drawing/2014/main" id="{A4799263-BEE5-72A7-8D28-913C5237CF17}"/>
              </a:ext>
            </a:extLst>
          </p:cNvPr>
          <p:cNvSpPr txBox="1"/>
          <p:nvPr/>
        </p:nvSpPr>
        <p:spPr>
          <a:xfrm>
            <a:off x="800312" y="405613"/>
            <a:ext cx="8178724"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Continuez de la même façon avec les deux autres phrases.</a:t>
            </a:r>
          </a:p>
        </p:txBody>
      </p:sp>
      <p:pic>
        <p:nvPicPr>
          <p:cNvPr id="5" name="Image 4">
            <a:extLst>
              <a:ext uri="{FF2B5EF4-FFF2-40B4-BE49-F238E27FC236}">
                <a16:creationId xmlns:a16="http://schemas.microsoft.com/office/drawing/2014/main" id="{E1FB2493-D59E-B749-D878-FD61098F5B3B}"/>
              </a:ext>
            </a:extLst>
          </p:cNvPr>
          <p:cNvPicPr>
            <a:picLocks noChangeAspect="1"/>
          </p:cNvPicPr>
          <p:nvPr/>
        </p:nvPicPr>
        <p:blipFill>
          <a:blip r:embed="rId6"/>
          <a:stretch>
            <a:fillRect/>
          </a:stretch>
        </p:blipFill>
        <p:spPr>
          <a:xfrm>
            <a:off x="670212" y="2638045"/>
            <a:ext cx="7803574" cy="1542465"/>
          </a:xfrm>
          <a:prstGeom prst="rect">
            <a:avLst/>
          </a:prstGeom>
        </p:spPr>
      </p:pic>
      <p:sp>
        <p:nvSpPr>
          <p:cNvPr id="2" name="Rectangle 1">
            <a:extLst>
              <a:ext uri="{FF2B5EF4-FFF2-40B4-BE49-F238E27FC236}">
                <a16:creationId xmlns:a16="http://schemas.microsoft.com/office/drawing/2014/main" id="{522C1E8A-A0D6-39E5-FED1-74148400C34F}"/>
              </a:ext>
            </a:extLst>
          </p:cNvPr>
          <p:cNvSpPr/>
          <p:nvPr/>
        </p:nvSpPr>
        <p:spPr>
          <a:xfrm>
            <a:off x="1174173" y="3106882"/>
            <a:ext cx="1184563" cy="5091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FF0000"/>
                </a:solidFill>
              </a:rPr>
              <a:t>coiffeur</a:t>
            </a:r>
            <a:endParaRPr lang="fr-MA" dirty="0">
              <a:solidFill>
                <a:srgbClr val="FF0000"/>
              </a:solidFill>
            </a:endParaRPr>
          </a:p>
        </p:txBody>
      </p:sp>
      <p:sp>
        <p:nvSpPr>
          <p:cNvPr id="6" name="Ellipse 5">
            <a:extLst>
              <a:ext uri="{FF2B5EF4-FFF2-40B4-BE49-F238E27FC236}">
                <a16:creationId xmlns:a16="http://schemas.microsoft.com/office/drawing/2014/main" id="{F0547EE4-53FE-7D24-1706-48C3CD45213F}"/>
              </a:ext>
            </a:extLst>
          </p:cNvPr>
          <p:cNvSpPr/>
          <p:nvPr/>
        </p:nvSpPr>
        <p:spPr>
          <a:xfrm>
            <a:off x="4707082" y="2638045"/>
            <a:ext cx="976745" cy="58313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27464393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16443-BA13-5203-2620-F9D6D08311B5}"/>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C54D8785-A609-C7A2-483D-81FB030F6E5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21D347DF-71A0-1141-2C02-57E83FCD9812}"/>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D7CE8120-B5D1-D77E-EE45-09237917B54E}"/>
              </a:ext>
            </a:extLst>
          </p:cNvPr>
          <p:cNvSpPr/>
          <p:nvPr>
            <p:custDataLst>
              <p:tags r:id="rId3"/>
            </p:custDataLst>
          </p:nvPr>
        </p:nvSpPr>
        <p:spPr>
          <a:xfrm>
            <a:off x="183905" y="308988"/>
            <a:ext cx="8776195" cy="636872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MA" b="1"/>
              <a:t>coiffeur</a:t>
            </a:r>
            <a:r>
              <a:rPr lang="fr-MA" sz="900"/>
              <a:t> </a:t>
            </a:r>
            <a:br>
              <a:rPr lang="fr-MA" sz="900"/>
            </a:br>
            <a:endParaRPr lang="fr-MA" sz="900" dirty="0">
              <a:solidFill>
                <a:prstClr val="white"/>
              </a:solidFill>
              <a:latin typeface="Dosis" pitchFamily="2" charset="0"/>
            </a:endParaRPr>
          </a:p>
        </p:txBody>
      </p:sp>
      <p:sp>
        <p:nvSpPr>
          <p:cNvPr id="4" name="Rectangle : coins arrondis 3">
            <a:extLst>
              <a:ext uri="{FF2B5EF4-FFF2-40B4-BE49-F238E27FC236}">
                <a16:creationId xmlns:a16="http://schemas.microsoft.com/office/drawing/2014/main" id="{F317EAD4-BC95-5FDB-99F5-984D477FF7FE}"/>
              </a:ext>
            </a:extLst>
          </p:cNvPr>
          <p:cNvSpPr/>
          <p:nvPr/>
        </p:nvSpPr>
        <p:spPr>
          <a:xfrm>
            <a:off x="146027" y="320455"/>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graphicFrame>
        <p:nvGraphicFramePr>
          <p:cNvPr id="10" name="Tableau 9">
            <a:extLst>
              <a:ext uri="{FF2B5EF4-FFF2-40B4-BE49-F238E27FC236}">
                <a16:creationId xmlns:a16="http://schemas.microsoft.com/office/drawing/2014/main" id="{8742A5B6-E611-1F7D-236F-7867E102A02B}"/>
              </a:ext>
            </a:extLst>
          </p:cNvPr>
          <p:cNvGraphicFramePr>
            <a:graphicFrameLocks noGrp="1"/>
          </p:cNvGraphicFramePr>
          <p:nvPr>
            <p:custDataLst>
              <p:tags r:id="rId4"/>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2" name="ZoneTexte 11">
            <a:extLst>
              <a:ext uri="{FF2B5EF4-FFF2-40B4-BE49-F238E27FC236}">
                <a16:creationId xmlns:a16="http://schemas.microsoft.com/office/drawing/2014/main" id="{CF9D3BAB-AF1D-A157-0D72-8443473010EE}"/>
              </a:ext>
            </a:extLst>
          </p:cNvPr>
          <p:cNvSpPr txBox="1"/>
          <p:nvPr/>
        </p:nvSpPr>
        <p:spPr>
          <a:xfrm>
            <a:off x="800312" y="405613"/>
            <a:ext cx="8178724"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Corrigez</a:t>
            </a:r>
          </a:p>
        </p:txBody>
      </p:sp>
      <p:pic>
        <p:nvPicPr>
          <p:cNvPr id="5" name="Image 4">
            <a:extLst>
              <a:ext uri="{FF2B5EF4-FFF2-40B4-BE49-F238E27FC236}">
                <a16:creationId xmlns:a16="http://schemas.microsoft.com/office/drawing/2014/main" id="{AEA1F54D-5000-C6C4-A991-91E554FBC910}"/>
              </a:ext>
            </a:extLst>
          </p:cNvPr>
          <p:cNvPicPr>
            <a:picLocks noChangeAspect="1"/>
          </p:cNvPicPr>
          <p:nvPr/>
        </p:nvPicPr>
        <p:blipFill>
          <a:blip r:embed="rId6"/>
          <a:stretch>
            <a:fillRect/>
          </a:stretch>
        </p:blipFill>
        <p:spPr>
          <a:xfrm>
            <a:off x="632340" y="2638045"/>
            <a:ext cx="7803574" cy="1542465"/>
          </a:xfrm>
          <a:prstGeom prst="rect">
            <a:avLst/>
          </a:prstGeom>
        </p:spPr>
      </p:pic>
      <p:sp>
        <p:nvSpPr>
          <p:cNvPr id="2" name="Rectangle 1">
            <a:extLst>
              <a:ext uri="{FF2B5EF4-FFF2-40B4-BE49-F238E27FC236}">
                <a16:creationId xmlns:a16="http://schemas.microsoft.com/office/drawing/2014/main" id="{1C5E8D9A-C417-74C5-D4E2-63B2F5B4025D}"/>
              </a:ext>
            </a:extLst>
          </p:cNvPr>
          <p:cNvSpPr/>
          <p:nvPr/>
        </p:nvSpPr>
        <p:spPr>
          <a:xfrm>
            <a:off x="1097973" y="3039541"/>
            <a:ext cx="1184563" cy="5091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FF0000"/>
                </a:solidFill>
              </a:rPr>
              <a:t>coiffeur</a:t>
            </a:r>
            <a:endParaRPr lang="fr-MA" sz="1600" b="1" dirty="0">
              <a:solidFill>
                <a:srgbClr val="FF0000"/>
              </a:solidFill>
            </a:endParaRPr>
          </a:p>
        </p:txBody>
      </p:sp>
      <p:sp>
        <p:nvSpPr>
          <p:cNvPr id="7" name="Rectangle 6">
            <a:extLst>
              <a:ext uri="{FF2B5EF4-FFF2-40B4-BE49-F238E27FC236}">
                <a16:creationId xmlns:a16="http://schemas.microsoft.com/office/drawing/2014/main" id="{59F9CC9E-625B-DB2D-11C6-1535D2076DE4}"/>
              </a:ext>
            </a:extLst>
          </p:cNvPr>
          <p:cNvSpPr/>
          <p:nvPr/>
        </p:nvSpPr>
        <p:spPr>
          <a:xfrm>
            <a:off x="5309755" y="3106882"/>
            <a:ext cx="1184563" cy="5091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err="1">
                <a:solidFill>
                  <a:srgbClr val="FF0000"/>
                </a:solidFill>
              </a:rPr>
              <a:t>forêt</a:t>
            </a:r>
            <a:r>
              <a:rPr lang="fr-FR" sz="2000" b="1" dirty="0" err="1"/>
              <a:t>t</a:t>
            </a:r>
            <a:endParaRPr lang="fr-MA" sz="2800" b="1" dirty="0"/>
          </a:p>
        </p:txBody>
      </p:sp>
      <p:sp>
        <p:nvSpPr>
          <p:cNvPr id="11" name="Rectangle 10">
            <a:extLst>
              <a:ext uri="{FF2B5EF4-FFF2-40B4-BE49-F238E27FC236}">
                <a16:creationId xmlns:a16="http://schemas.microsoft.com/office/drawing/2014/main" id="{4D1362DA-C79D-55C9-3C16-E9993F710B14}"/>
              </a:ext>
            </a:extLst>
          </p:cNvPr>
          <p:cNvSpPr/>
          <p:nvPr/>
        </p:nvSpPr>
        <p:spPr>
          <a:xfrm>
            <a:off x="1097973" y="3677806"/>
            <a:ext cx="1291936" cy="5091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rgbClr val="FF0000"/>
                </a:solidFill>
              </a:rPr>
              <a:t>vétérinaire</a:t>
            </a:r>
            <a:endParaRPr lang="fr-MA" sz="1200" b="1" dirty="0">
              <a:solidFill>
                <a:srgbClr val="FF0000"/>
              </a:solidFill>
            </a:endParaRPr>
          </a:p>
        </p:txBody>
      </p:sp>
    </p:spTree>
    <p:extLst>
      <p:ext uri="{BB962C8B-B14F-4D97-AF65-F5344CB8AC3E}">
        <p14:creationId xmlns:p14="http://schemas.microsoft.com/office/powerpoint/2010/main" val="15039397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BEB0-A1B3-F26D-3C0D-221C2C1E59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941393-ADA9-5026-5E39-336B0E351A1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6E44C8C-D670-C8CA-0DF9-37F2221C0831}"/>
              </a:ext>
            </a:extLst>
          </p:cNvPr>
          <p:cNvSpPr/>
          <p:nvPr/>
        </p:nvSpPr>
        <p:spPr>
          <a:xfrm>
            <a:off x="120898" y="381001"/>
            <a:ext cx="8914948" cy="63246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485C15B-2923-C4C3-F680-E46B41CEE68B}"/>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1F741AB-4884-08AA-F33E-9E9CE6CEDAC7}"/>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D5B47D1-A630-F4F2-49DA-0908AF603667}"/>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92739EE-93BB-6BB2-B099-4FC3551F7632}"/>
              </a:ext>
            </a:extLst>
          </p:cNvPr>
          <p:cNvSpPr txBox="1"/>
          <p:nvPr/>
        </p:nvSpPr>
        <p:spPr>
          <a:xfrm>
            <a:off x="844378" y="329507"/>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Notez les devoirs</a:t>
            </a:r>
          </a:p>
          <a:p>
            <a:pPr defTabSz="457235">
              <a:defRPr/>
            </a:pPr>
            <a:r>
              <a:rPr lang="fr-FR" sz="1400" i="1" dirty="0">
                <a:solidFill>
                  <a:prstClr val="white">
                    <a:lumMod val="65000"/>
                  </a:prstClr>
                </a:solidFill>
                <a:latin typeface="Dosis" pitchFamily="2" charset="0"/>
              </a:rPr>
              <a:t>L’enseignant  (e ) circule entre les rangs et donne une rétroaction positive ou corrective.    </a:t>
            </a:r>
          </a:p>
        </p:txBody>
      </p:sp>
      <p:graphicFrame>
        <p:nvGraphicFramePr>
          <p:cNvPr id="8" name="Tableau 7">
            <a:extLst>
              <a:ext uri="{FF2B5EF4-FFF2-40B4-BE49-F238E27FC236}">
                <a16:creationId xmlns:a16="http://schemas.microsoft.com/office/drawing/2014/main" id="{E29F9588-4037-3095-6251-47590C1C2C25}"/>
              </a:ext>
            </a:extLst>
          </p:cNvPr>
          <p:cNvGraphicFramePr>
            <a:graphicFrameLocks noGrp="1"/>
          </p:cNvGraphicFramePr>
          <p:nvPr>
            <p:extLst>
              <p:ext uri="{D42A27DB-BD31-4B8C-83A1-F6EECF244321}">
                <p14:modId xmlns:p14="http://schemas.microsoft.com/office/powerpoint/2010/main" val="1620672907"/>
              </p:ext>
            </p:extLst>
          </p:nvPr>
        </p:nvGraphicFramePr>
        <p:xfrm>
          <a:off x="230245" y="962871"/>
          <a:ext cx="8350346" cy="5439158"/>
        </p:xfrm>
        <a:graphic>
          <a:graphicData uri="http://schemas.openxmlformats.org/drawingml/2006/table">
            <a:tbl>
              <a:tblPr firstRow="1" bandRow="1">
                <a:tableStyleId>{5C22544A-7EE6-4342-B048-85BDC9FD1C3A}</a:tableStyleId>
              </a:tblPr>
              <a:tblGrid>
                <a:gridCol w="4175173">
                  <a:extLst>
                    <a:ext uri="{9D8B030D-6E8A-4147-A177-3AD203B41FA5}">
                      <a16:colId xmlns:a16="http://schemas.microsoft.com/office/drawing/2014/main" val="3502533539"/>
                    </a:ext>
                  </a:extLst>
                </a:gridCol>
                <a:gridCol w="4175173">
                  <a:extLst>
                    <a:ext uri="{9D8B030D-6E8A-4147-A177-3AD203B41FA5}">
                      <a16:colId xmlns:a16="http://schemas.microsoft.com/office/drawing/2014/main" val="29375023"/>
                    </a:ext>
                  </a:extLst>
                </a:gridCol>
              </a:tblGrid>
              <a:tr h="5439158">
                <a:tc>
                  <a:txBody>
                    <a:bodyPr/>
                    <a:lstStyle/>
                    <a:p>
                      <a:pPr algn="ctr"/>
                      <a:r>
                        <a:rPr lang="fr-FR" sz="3600" dirty="0">
                          <a:solidFill>
                            <a:srgbClr val="0070C0"/>
                          </a:solidFill>
                          <a:latin typeface="Aptos" panose="020B0004020202020204" pitchFamily="34" charset="0"/>
                        </a:rPr>
                        <a:t>Je suis autonome:</a:t>
                      </a:r>
                    </a:p>
                    <a:p>
                      <a:pPr algn="ctr"/>
                      <a:r>
                        <a:rPr lang="fr-FR" sz="3600" dirty="0">
                          <a:solidFill>
                            <a:srgbClr val="0070C0"/>
                          </a:solidFill>
                          <a:latin typeface="Aptos" panose="020B0004020202020204" pitchFamily="34" charset="0"/>
                        </a:rPr>
                        <a:t> </a:t>
                      </a:r>
                    </a:p>
                  </a:txBody>
                  <a:tcPr>
                    <a:noFill/>
                  </a:tcPr>
                </a:tc>
                <a:tc>
                  <a:txBody>
                    <a:bodyPr/>
                    <a:lstStyle/>
                    <a:p>
                      <a:endParaRPr lang="fr-MA" dirty="0"/>
                    </a:p>
                  </a:txBody>
                  <a:tcPr>
                    <a:noFill/>
                  </a:tcPr>
                </a:tc>
                <a:extLst>
                  <a:ext uri="{0D108BD9-81ED-4DB2-BD59-A6C34878D82A}">
                    <a16:rowId xmlns:a16="http://schemas.microsoft.com/office/drawing/2014/main" val="2845064086"/>
                  </a:ext>
                </a:extLst>
              </a:tr>
            </a:tbl>
          </a:graphicData>
        </a:graphic>
      </p:graphicFrame>
      <p:cxnSp>
        <p:nvCxnSpPr>
          <p:cNvPr id="24" name="Connecteur droit avec flèche 23">
            <a:extLst>
              <a:ext uri="{FF2B5EF4-FFF2-40B4-BE49-F238E27FC236}">
                <a16:creationId xmlns:a16="http://schemas.microsoft.com/office/drawing/2014/main" id="{F13B5806-577F-BD8C-67F9-49E4E3FCF2A9}"/>
              </a:ext>
            </a:extLst>
          </p:cNvPr>
          <p:cNvCxnSpPr>
            <a:cxnSpLocks/>
          </p:cNvCxnSpPr>
          <p:nvPr/>
        </p:nvCxnSpPr>
        <p:spPr>
          <a:xfrm>
            <a:off x="3309074" y="3870674"/>
            <a:ext cx="1345045" cy="300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Accolade ouvrante 25">
            <a:extLst>
              <a:ext uri="{FF2B5EF4-FFF2-40B4-BE49-F238E27FC236}">
                <a16:creationId xmlns:a16="http://schemas.microsoft.com/office/drawing/2014/main" id="{D036152C-AF09-F36B-CBAD-15C8299F3690}"/>
              </a:ext>
            </a:extLst>
          </p:cNvPr>
          <p:cNvSpPr/>
          <p:nvPr/>
        </p:nvSpPr>
        <p:spPr>
          <a:xfrm>
            <a:off x="4660491" y="2466580"/>
            <a:ext cx="688258" cy="3108310"/>
          </a:xfrm>
          <a:prstGeom prst="leftBrace">
            <a:avLst>
              <a:gd name="adj1" fmla="val 5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sp>
        <p:nvSpPr>
          <p:cNvPr id="13" name="Rectangle : coins arrondis 12">
            <a:extLst>
              <a:ext uri="{FF2B5EF4-FFF2-40B4-BE49-F238E27FC236}">
                <a16:creationId xmlns:a16="http://schemas.microsoft.com/office/drawing/2014/main" id="{8E72CE01-DB02-49F0-2596-0DDC313B1B4E}"/>
              </a:ext>
            </a:extLst>
          </p:cNvPr>
          <p:cNvSpPr/>
          <p:nvPr/>
        </p:nvSpPr>
        <p:spPr>
          <a:xfrm>
            <a:off x="246845" y="1702613"/>
            <a:ext cx="4158573" cy="433612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Tx/>
              <a:buChar char="-"/>
            </a:pPr>
            <a:r>
              <a:rPr lang="fr-FR" sz="2800" b="1" dirty="0">
                <a:solidFill>
                  <a:srgbClr val="0070C0"/>
                </a:solidFill>
                <a:latin typeface="Aptos" panose="020B0004020202020204" pitchFamily="34" charset="0"/>
              </a:rPr>
              <a:t>J’écris les mots du vocabulaire, p25;</a:t>
            </a:r>
          </a:p>
          <a:p>
            <a:pPr marL="457200" indent="-457200">
              <a:buFontTx/>
              <a:buChar char="-"/>
            </a:pPr>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relis: 2- 3- 4 pages 29; </a:t>
            </a:r>
          </a:p>
          <a:p>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recopie: 4 p29.</a:t>
            </a:r>
          </a:p>
        </p:txBody>
      </p:sp>
      <p:pic>
        <p:nvPicPr>
          <p:cNvPr id="3" name="Image 2">
            <a:extLst>
              <a:ext uri="{FF2B5EF4-FFF2-40B4-BE49-F238E27FC236}">
                <a16:creationId xmlns:a16="http://schemas.microsoft.com/office/drawing/2014/main" id="{C04184DD-D279-046B-578C-D080B4C65185}"/>
              </a:ext>
            </a:extLst>
          </p:cNvPr>
          <p:cNvPicPr>
            <a:picLocks noChangeAspect="1"/>
          </p:cNvPicPr>
          <p:nvPr/>
        </p:nvPicPr>
        <p:blipFill>
          <a:blip r:embed="rId5"/>
          <a:stretch>
            <a:fillRect/>
          </a:stretch>
        </p:blipFill>
        <p:spPr>
          <a:xfrm>
            <a:off x="5469647" y="1233726"/>
            <a:ext cx="2952936" cy="5041491"/>
          </a:xfrm>
          <a:prstGeom prst="rect">
            <a:avLst/>
          </a:prstGeom>
          <a:ln w="38100">
            <a:solidFill>
              <a:schemeClr val="tx1"/>
            </a:solidFill>
          </a:ln>
        </p:spPr>
      </p:pic>
    </p:spTree>
    <p:extLst>
      <p:ext uri="{BB962C8B-B14F-4D97-AF65-F5344CB8AC3E}">
        <p14:creationId xmlns:p14="http://schemas.microsoft.com/office/powerpoint/2010/main" val="29415460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D693-40C6-6C5B-C603-18D3117624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FF99CC-6B66-1D41-C874-2FFCE2A0271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41C371-95CF-9FA8-8A10-A3935A4A1959}"/>
              </a:ext>
            </a:extLst>
          </p:cNvPr>
          <p:cNvSpPr txBox="1"/>
          <p:nvPr/>
        </p:nvSpPr>
        <p:spPr>
          <a:xfrm>
            <a:off x="716226" y="644553"/>
            <a:ext cx="7711551" cy="718145"/>
          </a:xfrm>
          <a:prstGeom prst="rect">
            <a:avLst/>
          </a:prstGeom>
        </p:spPr>
        <p:txBody>
          <a:bodyPr lIns="0" tIns="0" rIns="0" bIns="0" rtlCol="0" anchor="t">
            <a:spAutoFit/>
          </a:bodyPr>
          <a:lstStyle/>
          <a:p>
            <a:pPr algn="ctr" defTabSz="342934">
              <a:lnSpc>
                <a:spcPts val="5550"/>
              </a:lnSpc>
            </a:pPr>
            <a:r>
              <a:rPr lang="fr-FR" sz="4800" b="1" dirty="0">
                <a:solidFill>
                  <a:srgbClr val="106585"/>
                </a:solidFill>
                <a:latin typeface="Microsoft Uighur" panose="02000000000000000000" pitchFamily="2" charset="-78"/>
                <a:cs typeface="Microsoft Uighur" panose="02000000000000000000" pitchFamily="2" charset="-78"/>
              </a:rPr>
              <a:t>Jeux</a:t>
            </a:r>
          </a:p>
        </p:txBody>
      </p:sp>
      <p:sp>
        <p:nvSpPr>
          <p:cNvPr id="8" name="TextBox 8">
            <a:extLst>
              <a:ext uri="{FF2B5EF4-FFF2-40B4-BE49-F238E27FC236}">
                <a16:creationId xmlns:a16="http://schemas.microsoft.com/office/drawing/2014/main" id="{0F53298B-E84D-967D-8EA5-3DDB8E09A608}"/>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558AC15-EA6C-573B-667D-44A3D74786A2}"/>
              </a:ext>
            </a:extLst>
          </p:cNvPr>
          <p:cNvSpPr/>
          <p:nvPr/>
        </p:nvSpPr>
        <p:spPr>
          <a:xfrm>
            <a:off x="373627" y="1691149"/>
            <a:ext cx="8337755" cy="3094218"/>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6E6286FE-0F88-995E-B4E2-5B417FD4ED29}"/>
              </a:ext>
            </a:extLst>
          </p:cNvPr>
          <p:cNvSpPr txBox="1"/>
          <p:nvPr/>
        </p:nvSpPr>
        <p:spPr>
          <a:xfrm>
            <a:off x="1554799" y="2253731"/>
            <a:ext cx="6407353" cy="677108"/>
          </a:xfrm>
          <a:prstGeom prst="rect">
            <a:avLst/>
          </a:prstGeom>
        </p:spPr>
        <p:txBody>
          <a:bodyPr wrap="square" lIns="0" tIns="0" rIns="0" bIns="0" rtlCol="0" anchor="t">
            <a:spAutoFit/>
          </a:bodyPr>
          <a:lstStyle/>
          <a:p>
            <a:pPr algn="ctr" defTabSz="342934">
              <a:lnSpc>
                <a:spcPts val="5550"/>
              </a:lnSpc>
            </a:pPr>
            <a:r>
              <a:rPr lang="fr-FR" sz="3600" b="1" dirty="0">
                <a:solidFill>
                  <a:srgbClr val="106585"/>
                </a:solidFill>
                <a:latin typeface="Microsoft Uighur" panose="02000000000000000000" pitchFamily="2" charset="-78"/>
                <a:cs typeface="Microsoft Uighur" panose="02000000000000000000" pitchFamily="2" charset="-78"/>
              </a:rPr>
              <a:t>Panier des mots avec graphèmes complexes </a:t>
            </a:r>
            <a:endParaRPr lang="fr-FR" sz="2800" b="1" dirty="0">
              <a:solidFill>
                <a:srgbClr val="204550"/>
              </a:solidFill>
              <a:latin typeface="Microsoft Uighur" panose="02000000000000000000" pitchFamily="2" charset="-78"/>
              <a:cs typeface="Microsoft Uighur" panose="02000000000000000000" pitchFamily="2" charset="-78"/>
            </a:endParaRPr>
          </a:p>
        </p:txBody>
      </p:sp>
      <p:pic>
        <p:nvPicPr>
          <p:cNvPr id="4" name="Image 3">
            <a:extLst>
              <a:ext uri="{FF2B5EF4-FFF2-40B4-BE49-F238E27FC236}">
                <a16:creationId xmlns:a16="http://schemas.microsoft.com/office/drawing/2014/main" id="{A50E7549-DADD-9EFF-7CF8-6779DC37DEF6}"/>
              </a:ext>
            </a:extLst>
          </p:cNvPr>
          <p:cNvPicPr>
            <a:picLocks noChangeAspect="1"/>
          </p:cNvPicPr>
          <p:nvPr/>
        </p:nvPicPr>
        <p:blipFill>
          <a:blip r:embed="rId3"/>
          <a:stretch>
            <a:fillRect/>
          </a:stretch>
        </p:blipFill>
        <p:spPr>
          <a:xfrm>
            <a:off x="4165738" y="3066098"/>
            <a:ext cx="1269719" cy="1552964"/>
          </a:xfrm>
          <a:prstGeom prst="rect">
            <a:avLst/>
          </a:prstGeom>
        </p:spPr>
      </p:pic>
    </p:spTree>
    <p:extLst>
      <p:ext uri="{BB962C8B-B14F-4D97-AF65-F5344CB8AC3E}">
        <p14:creationId xmlns:p14="http://schemas.microsoft.com/office/powerpoint/2010/main" val="18719281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A6C5-67B6-6338-C908-5A64B919422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1478507-ACF5-06FB-AD4B-0B58D8254116}"/>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524D0DA8-C682-07ED-0439-EF5CD74FE710}"/>
              </a:ext>
            </a:extLst>
          </p:cNvPr>
          <p:cNvGrpSpPr/>
          <p:nvPr/>
        </p:nvGrpSpPr>
        <p:grpSpPr>
          <a:xfrm>
            <a:off x="167149" y="324001"/>
            <a:ext cx="8799870" cy="6391431"/>
            <a:chOff x="312517" y="308343"/>
            <a:chExt cx="8518967" cy="6230680"/>
          </a:xfrm>
        </p:grpSpPr>
        <p:sp>
          <p:nvSpPr>
            <p:cNvPr id="24" name="Rectangle : coins arrondis 23">
              <a:extLst>
                <a:ext uri="{FF2B5EF4-FFF2-40B4-BE49-F238E27FC236}">
                  <a16:creationId xmlns:a16="http://schemas.microsoft.com/office/drawing/2014/main" id="{3A4CFD85-7E36-C47E-A443-E0FA44E26E6F}"/>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0E9A9E70-B82B-F9AF-E5A0-961F7CB70B70}"/>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D8AAEB40-EBC0-CC74-EF52-71759325C768}"/>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7AEE42A8-4370-5A45-28A5-7A81ED5505BD}"/>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185ECF9F-ADA5-AE52-2B32-D0C8CECF0BF6}"/>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D26D40B9-86E1-133A-233C-2CBC47653CA5}"/>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F86FDC3C-53ED-65A4-5E03-E32D55028B44}"/>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408CB57B-06E2-8036-8A77-6EF06BC3F2F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3FC66C30-E646-9978-8B60-5C0BB89B6B64}"/>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FA44F90B-8111-FFF6-0735-9E8AE38755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44" y="541461"/>
            <a:ext cx="380091" cy="336129"/>
          </a:xfrm>
          <a:prstGeom prst="rect">
            <a:avLst/>
          </a:prstGeom>
        </p:spPr>
      </p:pic>
      <p:sp>
        <p:nvSpPr>
          <p:cNvPr id="18" name="ZoneTexte 17">
            <a:extLst>
              <a:ext uri="{FF2B5EF4-FFF2-40B4-BE49-F238E27FC236}">
                <a16:creationId xmlns:a16="http://schemas.microsoft.com/office/drawing/2014/main" id="{1D6A58FD-3F67-7208-64EF-57278F149226}"/>
              </a:ext>
            </a:extLst>
          </p:cNvPr>
          <p:cNvSpPr txBox="1"/>
          <p:nvPr/>
        </p:nvSpPr>
        <p:spPr>
          <a:xfrm>
            <a:off x="761084" y="415925"/>
            <a:ext cx="8008275" cy="584775"/>
          </a:xfrm>
          <a:prstGeom prst="rect">
            <a:avLst/>
          </a:prstGeom>
          <a:noFill/>
        </p:spPr>
        <p:txBody>
          <a:bodyPr wrap="square">
            <a:spAutoFit/>
          </a:bodyPr>
          <a:lstStyle/>
          <a:p>
            <a:pPr defTabSz="304815">
              <a:defRPr/>
            </a:pPr>
            <a:r>
              <a:rPr lang="fr-FR" sz="16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Nous allons jouer au jeu du panier .</a:t>
            </a:r>
          </a:p>
          <a:p>
            <a:pPr defTabSz="304815">
              <a:defRPr/>
            </a:pPr>
            <a:r>
              <a:rPr lang="fr-FR" sz="1600"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L’enseignant(e) explique les règles du jeu selon la fiche descriptive du jeu. </a:t>
            </a: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1C4BD8D5-B5FB-5C5F-0E3F-44B07B4C6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55" y="2423737"/>
            <a:ext cx="3658334" cy="3658334"/>
          </a:xfrm>
          <a:prstGeom prst="rect">
            <a:avLst/>
          </a:prstGeom>
        </p:spPr>
      </p:pic>
    </p:spTree>
    <p:extLst>
      <p:ext uri="{BB962C8B-B14F-4D97-AF65-F5344CB8AC3E}">
        <p14:creationId xmlns:p14="http://schemas.microsoft.com/office/powerpoint/2010/main" val="41109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57A3-E998-69F7-F5F7-A301ADF12A1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0DF9E5A-6C1E-ABFB-53F4-8CAD013C4C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AD671ED-0BF0-DC82-96D4-753DF5DF7782}"/>
              </a:ext>
            </a:extLst>
          </p:cNvPr>
          <p:cNvSpPr/>
          <p:nvPr/>
        </p:nvSpPr>
        <p:spPr>
          <a:xfrm>
            <a:off x="174377"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Un poulet</a:t>
            </a:r>
          </a:p>
        </p:txBody>
      </p:sp>
      <p:sp>
        <p:nvSpPr>
          <p:cNvPr id="23" name="Rectangle : coins arrondis 22">
            <a:extLst>
              <a:ext uri="{FF2B5EF4-FFF2-40B4-BE49-F238E27FC236}">
                <a16:creationId xmlns:a16="http://schemas.microsoft.com/office/drawing/2014/main" id="{4D2CD961-C57B-0CFE-2483-036EF5BE5E1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4C107880-BFE9-EC53-4D83-ECC9F9DFB0CB}"/>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E5C232B9-392E-E8AD-1916-700AA0BCED0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6ACBC09-B1BF-C6D5-5263-AEE8690A5773}"/>
              </a:ext>
            </a:extLst>
          </p:cNvPr>
          <p:cNvSpPr txBox="1"/>
          <p:nvPr/>
        </p:nvSpPr>
        <p:spPr>
          <a:xfrm>
            <a:off x="1140864" y="376715"/>
            <a:ext cx="7158095"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 Un poulet». lisons ensemble: un pou - let, un poulet</a:t>
            </a:r>
          </a:p>
        </p:txBody>
      </p:sp>
    </p:spTree>
    <p:extLst>
      <p:ext uri="{BB962C8B-B14F-4D97-AF65-F5344CB8AC3E}">
        <p14:creationId xmlns:p14="http://schemas.microsoft.com/office/powerpoint/2010/main" val="32169359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677D3-3BBC-AD82-17D0-21527D24245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F832FB-72A9-51D2-E2C1-191DB8A144B8}"/>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02A946B9-7C1A-F8D1-A094-FA4B47FEEEEF}"/>
              </a:ext>
            </a:extLst>
          </p:cNvPr>
          <p:cNvGrpSpPr/>
          <p:nvPr/>
        </p:nvGrpSpPr>
        <p:grpSpPr>
          <a:xfrm>
            <a:off x="101600" y="262603"/>
            <a:ext cx="8934623" cy="6452829"/>
            <a:chOff x="312517" y="308343"/>
            <a:chExt cx="8518967" cy="6230680"/>
          </a:xfrm>
        </p:grpSpPr>
        <p:sp>
          <p:nvSpPr>
            <p:cNvPr id="24" name="Rectangle : coins arrondis 23">
              <a:extLst>
                <a:ext uri="{FF2B5EF4-FFF2-40B4-BE49-F238E27FC236}">
                  <a16:creationId xmlns:a16="http://schemas.microsoft.com/office/drawing/2014/main" id="{9013FFD8-A06B-8A84-87CE-903E8263C876}"/>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8333AE3E-EE5A-B845-0CBC-C3F48E1A3CEF}"/>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BEF00200-C432-4B77-9D9F-0AA8713D344A}"/>
              </a:ext>
            </a:extLst>
          </p:cNvPr>
          <p:cNvGrpSpPr/>
          <p:nvPr/>
        </p:nvGrpSpPr>
        <p:grpSpPr>
          <a:xfrm>
            <a:off x="-211628" y="1"/>
            <a:ext cx="9254029" cy="326039"/>
            <a:chOff x="-1604302" y="20290"/>
            <a:chExt cx="10430213" cy="411175"/>
          </a:xfrm>
          <a:noFill/>
        </p:grpSpPr>
        <p:sp>
          <p:nvSpPr>
            <p:cNvPr id="5" name="Rectangle : coins arrondis 4">
              <a:extLst>
                <a:ext uri="{FF2B5EF4-FFF2-40B4-BE49-F238E27FC236}">
                  <a16:creationId xmlns:a16="http://schemas.microsoft.com/office/drawing/2014/main" id="{825E2B60-3ECC-768F-6E1B-8EF1CE7F42CA}"/>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05AA89E2-5E6F-AD4B-2180-8AE94DA08FB1}"/>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AB974D3F-0A9E-21C0-09C4-025CC62EA056}"/>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8C91066-FA59-CB4D-C6F1-7037990703B8}"/>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7271159B-A404-EABD-2F32-7675524E7D54}"/>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BBCF94C7-86AD-13CF-2228-B83A22302229}"/>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978D8949-5E8C-4967-DC77-9937DC2AE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64" y="263735"/>
            <a:ext cx="380091" cy="336129"/>
          </a:xfrm>
          <a:prstGeom prst="rect">
            <a:avLst/>
          </a:prstGeom>
        </p:spPr>
      </p:pic>
      <p:sp>
        <p:nvSpPr>
          <p:cNvPr id="2" name="ZoneTexte 1">
            <a:extLst>
              <a:ext uri="{FF2B5EF4-FFF2-40B4-BE49-F238E27FC236}">
                <a16:creationId xmlns:a16="http://schemas.microsoft.com/office/drawing/2014/main" id="{1AF5DF90-F145-47C1-3C49-C9959CD563B9}"/>
              </a:ext>
            </a:extLst>
          </p:cNvPr>
          <p:cNvSpPr txBox="1"/>
          <p:nvPr/>
        </p:nvSpPr>
        <p:spPr>
          <a:xfrm>
            <a:off x="353962" y="431800"/>
            <a:ext cx="8658172" cy="800219"/>
          </a:xfrm>
          <a:prstGeom prst="rect">
            <a:avLst/>
          </a:prstGeom>
          <a:noFill/>
        </p:spPr>
        <p:txBody>
          <a:bodyPr wrap="square">
            <a:spAutoFit/>
          </a:bodyPr>
          <a:lstStyle/>
          <a:p>
            <a:pPr defTabSz="304815">
              <a:defRPr/>
            </a:pPr>
            <a:r>
              <a:rPr lang="fr-FR" sz="14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Maintenant, on va commencer le jeu.</a:t>
            </a:r>
          </a:p>
          <a:p>
            <a:pPr defTabSz="304815">
              <a:defRPr/>
            </a:pPr>
            <a:r>
              <a:rPr lang="fr-FR" sz="1867"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 </a:t>
            </a:r>
            <a:r>
              <a:rPr lang="fr-FR" sz="1333"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 ( e )  annonce le début  du jeu et au signal l’élève qui a le panier à la main  prend une carte et la lit et la montre aux autres . Après validation de la lecture tout le monde lit  en écho. Ensuite le signal est repris, le panier  circule.</a:t>
            </a:r>
            <a:endParaRPr lang="fr-FR" sz="1600"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endParaRP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A4A1ED72-AE0B-1A09-E77B-F174740DD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367" y="2212259"/>
            <a:ext cx="3909141" cy="3909141"/>
          </a:xfrm>
          <a:prstGeom prst="rect">
            <a:avLst/>
          </a:prstGeom>
        </p:spPr>
      </p:pic>
    </p:spTree>
    <p:extLst>
      <p:ext uri="{BB962C8B-B14F-4D97-AF65-F5344CB8AC3E}">
        <p14:creationId xmlns:p14="http://schemas.microsoft.com/office/powerpoint/2010/main" val="14786003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E222-97F6-76FF-B0ED-7DF2295CF5E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98DCFA-5524-4F0B-C71B-89AC7B3B01A7}"/>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sp>
        <p:nvSpPr>
          <p:cNvPr id="24" name="Rectangle : coins arrondis 23">
            <a:extLst>
              <a:ext uri="{FF2B5EF4-FFF2-40B4-BE49-F238E27FC236}">
                <a16:creationId xmlns:a16="http://schemas.microsoft.com/office/drawing/2014/main" id="{53DB36E5-DCF1-96BA-A43B-2E5A91E1EB44}"/>
              </a:ext>
            </a:extLst>
          </p:cNvPr>
          <p:cNvSpPr/>
          <p:nvPr/>
        </p:nvSpPr>
        <p:spPr>
          <a:xfrm>
            <a:off x="216311" y="324001"/>
            <a:ext cx="8750708" cy="625459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nvGrpSpPr>
          <p:cNvPr id="3" name="Groupe 2">
            <a:extLst>
              <a:ext uri="{FF2B5EF4-FFF2-40B4-BE49-F238E27FC236}">
                <a16:creationId xmlns:a16="http://schemas.microsoft.com/office/drawing/2014/main" id="{2A983112-0513-9545-509E-34ECA507043C}"/>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E0523C16-C2E2-0BA6-5D1F-DA7A4FCBDBDB}"/>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39FDE620-787E-00E0-EFB4-3D618D63684B}"/>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400" b="1" dirty="0">
                  <a:solidFill>
                    <a:schemeClr val="bg1">
                      <a:lumMod val="75000"/>
                    </a:schemeClr>
                  </a:solidFill>
                  <a:latin typeface="Microsoft Uighur" panose="02000000000000000000" pitchFamily="2" charset="-78"/>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BAF53D99-95DC-2CDC-606A-E807B61B309B}"/>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609A666-C908-7748-2FCD-7CD8A39438BE}"/>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9A7E7C31-B703-7918-4323-27720347D16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714BEF88-1593-FC47-91E9-B592FDD99DC8}"/>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grpSp>
        <p:nvGrpSpPr>
          <p:cNvPr id="2" name="Groupe 1">
            <a:extLst>
              <a:ext uri="{FF2B5EF4-FFF2-40B4-BE49-F238E27FC236}">
                <a16:creationId xmlns:a16="http://schemas.microsoft.com/office/drawing/2014/main" id="{212F4B11-7C1B-9608-ED61-A84E6F9E050E}"/>
              </a:ext>
            </a:extLst>
          </p:cNvPr>
          <p:cNvGrpSpPr/>
          <p:nvPr/>
        </p:nvGrpSpPr>
        <p:grpSpPr>
          <a:xfrm>
            <a:off x="774269" y="1905000"/>
            <a:ext cx="6947643" cy="3346450"/>
            <a:chOff x="785033" y="2260600"/>
            <a:chExt cx="9070167" cy="4368800"/>
          </a:xfrm>
        </p:grpSpPr>
        <p:sp>
          <p:nvSpPr>
            <p:cNvPr id="9" name="Bulle narrative : rectangle à coins arrondis 8">
              <a:extLst>
                <a:ext uri="{FF2B5EF4-FFF2-40B4-BE49-F238E27FC236}">
                  <a16:creationId xmlns:a16="http://schemas.microsoft.com/office/drawing/2014/main" id="{1917ED7E-02E5-4A25-B114-71CE5493EC53}"/>
                </a:ext>
              </a:extLst>
            </p:cNvPr>
            <p:cNvSpPr/>
            <p:nvPr/>
          </p:nvSpPr>
          <p:spPr>
            <a:xfrm>
              <a:off x="5313911" y="2404799"/>
              <a:ext cx="4541289" cy="1635091"/>
            </a:xfrm>
            <a:prstGeom prst="wedgeRoundRectCallout">
              <a:avLst>
                <a:gd name="adj1" fmla="val -73525"/>
                <a:gd name="adj2" fmla="val -793"/>
                <a:gd name="adj3" fmla="val 16667"/>
              </a:avLst>
            </a:prstGeom>
            <a:solidFill>
              <a:srgbClr val="D6DF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35"/>
              <a:endParaRPr lang="fr-MA" sz="450" dirty="0">
                <a:solidFill>
                  <a:srgbClr val="215968"/>
                </a:solidFill>
                <a:latin typeface="Dosis" pitchFamily="2" charset="0"/>
              </a:endParaRPr>
            </a:p>
          </p:txBody>
        </p:sp>
        <p:sp>
          <p:nvSpPr>
            <p:cNvPr id="15" name="ZoneTexte 14">
              <a:extLst>
                <a:ext uri="{FF2B5EF4-FFF2-40B4-BE49-F238E27FC236}">
                  <a16:creationId xmlns:a16="http://schemas.microsoft.com/office/drawing/2014/main" id="{1E527FD1-285F-8A85-1187-B3672107BDD6}"/>
                </a:ext>
              </a:extLst>
            </p:cNvPr>
            <p:cNvSpPr txBox="1"/>
            <p:nvPr/>
          </p:nvSpPr>
          <p:spPr>
            <a:xfrm flipH="1">
              <a:off x="5412068" y="2474893"/>
              <a:ext cx="4344976" cy="1727753"/>
            </a:xfrm>
            <a:prstGeom prst="rect">
              <a:avLst/>
            </a:prstGeom>
            <a:noFill/>
          </p:spPr>
          <p:txBody>
            <a:bodyPr wrap="square" rtlCol="0">
              <a:spAutoFit/>
            </a:bodyPr>
            <a:lstStyle/>
            <a:p>
              <a:pPr algn="ctr" defTabSz="228635"/>
              <a:endParaRPr lang="fr-MA" sz="1600" b="1" dirty="0">
                <a:solidFill>
                  <a:srgbClr val="215968"/>
                </a:solidFill>
                <a:latin typeface="Dosis" pitchFamily="2" charset="0"/>
              </a:endParaRPr>
            </a:p>
            <a:p>
              <a:pPr algn="ctr" defTabSz="228635"/>
              <a:r>
                <a:rPr lang="fr-MA" sz="1600" b="1" dirty="0">
                  <a:solidFill>
                    <a:srgbClr val="215968"/>
                  </a:solidFill>
                  <a:latin typeface="Dosis" pitchFamily="2" charset="0"/>
                </a:rPr>
                <a:t>La séance d’aujourd’hui est terminée</a:t>
              </a:r>
            </a:p>
            <a:p>
              <a:pPr algn="ctr" defTabSz="228635"/>
              <a:r>
                <a:rPr lang="fr-MA" sz="1600" b="1" dirty="0">
                  <a:solidFill>
                    <a:srgbClr val="215968"/>
                  </a:solidFill>
                  <a:latin typeface="Dosis" pitchFamily="2" charset="0"/>
                </a:rPr>
                <a:t> </a:t>
              </a:r>
            </a:p>
            <a:p>
              <a:pPr algn="ctr" defTabSz="228635"/>
              <a:r>
                <a:rPr lang="fr-MA" sz="1600" b="1">
                  <a:solidFill>
                    <a:srgbClr val="215968"/>
                  </a:solidFill>
                  <a:latin typeface="Dosis" pitchFamily="2" charset="0"/>
                </a:rPr>
                <a:t>À  </a:t>
              </a:r>
              <a:r>
                <a:rPr lang="fr-MA" sz="1600" b="1" dirty="0">
                  <a:solidFill>
                    <a:srgbClr val="215968"/>
                  </a:solidFill>
                  <a:latin typeface="Dosis" pitchFamily="2" charset="0"/>
                </a:rPr>
                <a:t>demain ! </a:t>
              </a:r>
            </a:p>
            <a:p>
              <a:pPr marL="171472" indent="-171472" defTabSz="228635">
                <a:buFontTx/>
                <a:buChar char="-"/>
              </a:pPr>
              <a:endParaRPr lang="fr-MA" sz="1600" b="1" dirty="0">
                <a:solidFill>
                  <a:srgbClr val="EEECE1">
                    <a:lumMod val="25000"/>
                  </a:srgbClr>
                </a:solidFill>
                <a:latin typeface="Dosis" pitchFamily="2" charset="0"/>
              </a:endParaRPr>
            </a:p>
          </p:txBody>
        </p:sp>
        <p:pic>
          <p:nvPicPr>
            <p:cNvPr id="16" name="Image 15" descr="Une image contenant croquis, dessin, illustration, Visage humain&#10;&#10;Le contenu généré par l’IA peut être incorrect.">
              <a:extLst>
                <a:ext uri="{FF2B5EF4-FFF2-40B4-BE49-F238E27FC236}">
                  <a16:creationId xmlns:a16="http://schemas.microsoft.com/office/drawing/2014/main" id="{572C3A53-3146-B941-FE72-52C6EFD96B9F}"/>
                </a:ext>
              </a:extLst>
            </p:cNvPr>
            <p:cNvPicPr>
              <a:picLocks noChangeAspect="1"/>
            </p:cNvPicPr>
            <p:nvPr/>
          </p:nvPicPr>
          <p:blipFill>
            <a:blip r:embed="rId2">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785033" y="2260600"/>
              <a:ext cx="4344976" cy="4368800"/>
            </a:xfrm>
            <a:prstGeom prst="rect">
              <a:avLst/>
            </a:prstGeom>
          </p:spPr>
        </p:pic>
      </p:grpSp>
    </p:spTree>
    <p:extLst>
      <p:ext uri="{BB962C8B-B14F-4D97-AF65-F5344CB8AC3E}">
        <p14:creationId xmlns:p14="http://schemas.microsoft.com/office/powerpoint/2010/main" val="32304151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3DC9-C6BF-E0B5-0EA6-2752F6D73123}"/>
            </a:ext>
          </a:extLst>
        </p:cNvPr>
        <p:cNvGrpSpPr/>
        <p:nvPr/>
      </p:nvGrpSpPr>
      <p:grpSpPr>
        <a:xfrm>
          <a:off x="0" y="0"/>
          <a:ext cx="0" cy="0"/>
          <a:chOff x="0" y="0"/>
          <a:chExt cx="0" cy="0"/>
        </a:xfrm>
      </p:grpSpPr>
      <p:sp>
        <p:nvSpPr>
          <p:cNvPr id="23" name="Freeform 23">
            <a:extLst>
              <a:ext uri="{FF2B5EF4-FFF2-40B4-BE49-F238E27FC236}">
                <a16:creationId xmlns:a16="http://schemas.microsoft.com/office/drawing/2014/main" id="{3FDAD11B-98B7-8017-F5F4-112ACA7F5F0E}"/>
              </a:ext>
            </a:extLst>
          </p:cNvPr>
          <p:cNvSpPr/>
          <p:nvPr/>
        </p:nvSpPr>
        <p:spPr>
          <a:xfrm>
            <a:off x="8629651" y="905693"/>
            <a:ext cx="475433" cy="475433"/>
          </a:xfrm>
          <a:custGeom>
            <a:avLst/>
            <a:gdLst/>
            <a:ahLst/>
            <a:cxnLst/>
            <a:rect l="l" t="t" r="r" b="b"/>
            <a:pathLst>
              <a:path w="950866" h="950866">
                <a:moveTo>
                  <a:pt x="0" y="0"/>
                </a:moveTo>
                <a:lnTo>
                  <a:pt x="950866" y="0"/>
                </a:lnTo>
                <a:lnTo>
                  <a:pt x="950866" y="950866"/>
                </a:lnTo>
                <a:lnTo>
                  <a:pt x="0" y="950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endParaRPr lang="fr-FR" sz="900">
              <a:solidFill>
                <a:prstClr val="black"/>
              </a:solidFill>
              <a:latin typeface="Calibri"/>
            </a:endParaRPr>
          </a:p>
        </p:txBody>
      </p:sp>
      <p:sp>
        <p:nvSpPr>
          <p:cNvPr id="15" name="Rectangle : coins arrondis 14">
            <a:extLst>
              <a:ext uri="{FF2B5EF4-FFF2-40B4-BE49-F238E27FC236}">
                <a16:creationId xmlns:a16="http://schemas.microsoft.com/office/drawing/2014/main" id="{00D7BBDA-8161-88E0-5165-464A8246917D}"/>
              </a:ext>
            </a:extLst>
          </p:cNvPr>
          <p:cNvSpPr/>
          <p:nvPr/>
        </p:nvSpPr>
        <p:spPr>
          <a:xfrm>
            <a:off x="1426746" y="1204402"/>
            <a:ext cx="4012070" cy="79231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900">
              <a:solidFill>
                <a:prstClr val="white"/>
              </a:solidFill>
              <a:latin typeface="Calibri"/>
            </a:endParaRPr>
          </a:p>
        </p:txBody>
      </p:sp>
      <p:grpSp>
        <p:nvGrpSpPr>
          <p:cNvPr id="3" name="Groupe 2">
            <a:extLst>
              <a:ext uri="{FF2B5EF4-FFF2-40B4-BE49-F238E27FC236}">
                <a16:creationId xmlns:a16="http://schemas.microsoft.com/office/drawing/2014/main" id="{555C58A4-DD53-E71F-21B4-9FF2E219F70C}"/>
              </a:ext>
            </a:extLst>
          </p:cNvPr>
          <p:cNvGrpSpPr/>
          <p:nvPr/>
        </p:nvGrpSpPr>
        <p:grpSpPr>
          <a:xfrm>
            <a:off x="288792" y="228600"/>
            <a:ext cx="8566416" cy="5723708"/>
            <a:chOff x="312517" y="227366"/>
            <a:chExt cx="8518967" cy="6196583"/>
          </a:xfrm>
        </p:grpSpPr>
        <p:sp>
          <p:nvSpPr>
            <p:cNvPr id="12" name="Rectangle : coins arrondis 11">
              <a:extLst>
                <a:ext uri="{FF2B5EF4-FFF2-40B4-BE49-F238E27FC236}">
                  <a16:creationId xmlns:a16="http://schemas.microsoft.com/office/drawing/2014/main" id="{DC64D6A8-B2AC-C767-721B-1FCA04132154}"/>
                </a:ext>
              </a:extLst>
            </p:cNvPr>
            <p:cNvSpPr/>
            <p:nvPr/>
          </p:nvSpPr>
          <p:spPr>
            <a:xfrm>
              <a:off x="312517" y="636608"/>
              <a:ext cx="8518967" cy="5787341"/>
            </a:xfrm>
            <a:prstGeom prst="roundRect">
              <a:avLst>
                <a:gd name="adj" fmla="val 2439"/>
              </a:avLst>
            </a:prstGeom>
            <a:solidFill>
              <a:srgbClr val="F4FAFA"/>
            </a:solidFill>
            <a:ln w="28575">
              <a:solidFill>
                <a:srgbClr val="0056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1400" dirty="0">
                <a:solidFill>
                  <a:prstClr val="white"/>
                </a:solidFill>
                <a:latin typeface="Calibri"/>
              </a:endParaRPr>
            </a:p>
          </p:txBody>
        </p:sp>
        <p:sp>
          <p:nvSpPr>
            <p:cNvPr id="13" name="Freeform 7">
              <a:extLst>
                <a:ext uri="{FF2B5EF4-FFF2-40B4-BE49-F238E27FC236}">
                  <a16:creationId xmlns:a16="http://schemas.microsoft.com/office/drawing/2014/main" id="{523AF4F9-29C5-59C6-FCBE-DADB2B1CFCC2}"/>
                </a:ext>
              </a:extLst>
            </p:cNvPr>
            <p:cNvSpPr/>
            <p:nvPr/>
          </p:nvSpPr>
          <p:spPr>
            <a:xfrm>
              <a:off x="625110" y="227366"/>
              <a:ext cx="384791" cy="56298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457223"/>
              <a:endParaRPr lang="fr-MA" sz="350" dirty="0">
                <a:solidFill>
                  <a:prstClr val="black"/>
                </a:solidFill>
                <a:latin typeface="Dosis" pitchFamily="2" charset="0"/>
              </a:endParaRPr>
            </a:p>
          </p:txBody>
        </p:sp>
      </p:grpSp>
      <p:sp>
        <p:nvSpPr>
          <p:cNvPr id="40" name="ZoneTexte 39">
            <a:extLst>
              <a:ext uri="{FF2B5EF4-FFF2-40B4-BE49-F238E27FC236}">
                <a16:creationId xmlns:a16="http://schemas.microsoft.com/office/drawing/2014/main" id="{363C068C-0FD8-4C4D-9CF5-FB3ECAE3900D}"/>
              </a:ext>
            </a:extLst>
          </p:cNvPr>
          <p:cNvSpPr txBox="1"/>
          <p:nvPr/>
        </p:nvSpPr>
        <p:spPr>
          <a:xfrm>
            <a:off x="685802" y="1477130"/>
            <a:ext cx="7560963" cy="830997"/>
          </a:xfrm>
          <a:prstGeom prst="rect">
            <a:avLst/>
          </a:prstGeom>
          <a:noFill/>
        </p:spPr>
        <p:txBody>
          <a:bodyPr wrap="square">
            <a:spAutoFit/>
          </a:bodyPr>
          <a:lstStyle/>
          <a:p>
            <a:pPr algn="ct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A la fin de la séance d’aujourd’hui, au moins 80% des élèves devraient être capables de : </a:t>
            </a:r>
          </a:p>
        </p:txBody>
      </p:sp>
      <p:grpSp>
        <p:nvGrpSpPr>
          <p:cNvPr id="10" name="Groupe 9">
            <a:extLst>
              <a:ext uri="{FF2B5EF4-FFF2-40B4-BE49-F238E27FC236}">
                <a16:creationId xmlns:a16="http://schemas.microsoft.com/office/drawing/2014/main" id="{07EF5B05-889C-CED3-42C0-1A341578C956}"/>
              </a:ext>
            </a:extLst>
          </p:cNvPr>
          <p:cNvGrpSpPr/>
          <p:nvPr/>
        </p:nvGrpSpPr>
        <p:grpSpPr>
          <a:xfrm>
            <a:off x="1416610" y="2466378"/>
            <a:ext cx="6310782" cy="1604977"/>
            <a:chOff x="2853491" y="4076701"/>
            <a:chExt cx="12621564" cy="3209955"/>
          </a:xfrm>
        </p:grpSpPr>
        <p:grpSp>
          <p:nvGrpSpPr>
            <p:cNvPr id="21" name="Groupe 20">
              <a:extLst>
                <a:ext uri="{FF2B5EF4-FFF2-40B4-BE49-F238E27FC236}">
                  <a16:creationId xmlns:a16="http://schemas.microsoft.com/office/drawing/2014/main" id="{B03DDA6B-280A-5D7F-4C95-36BC89CD1E14}"/>
                </a:ext>
              </a:extLst>
            </p:cNvPr>
            <p:cNvGrpSpPr/>
            <p:nvPr/>
          </p:nvGrpSpPr>
          <p:grpSpPr>
            <a:xfrm flipH="1">
              <a:off x="2853491" y="4076701"/>
              <a:ext cx="12581019" cy="1399639"/>
              <a:chOff x="1309128" y="1880836"/>
              <a:chExt cx="6724021" cy="748048"/>
            </a:xfrm>
          </p:grpSpPr>
          <p:sp>
            <p:nvSpPr>
              <p:cNvPr id="33" name="Rectangle : coins arrondis 18 - 2">
                <a:extLst>
                  <a:ext uri="{FF2B5EF4-FFF2-40B4-BE49-F238E27FC236}">
                    <a16:creationId xmlns:a16="http://schemas.microsoft.com/office/drawing/2014/main" id="{6B41BC3C-D488-F60C-65CC-99C4802DA7D2}"/>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36" name="ZoneTexte 35">
                <a:extLst>
                  <a:ext uri="{FF2B5EF4-FFF2-40B4-BE49-F238E27FC236}">
                    <a16:creationId xmlns:a16="http://schemas.microsoft.com/office/drawing/2014/main" id="{DBDF7AB0-03E9-5C15-37EE-DBAFA7F67822}"/>
                  </a:ext>
                </a:extLst>
              </p:cNvPr>
              <p:cNvSpPr txBox="1"/>
              <p:nvPr/>
            </p:nvSpPr>
            <p:spPr>
              <a:xfrm>
                <a:off x="3082838" y="2077767"/>
                <a:ext cx="4373252"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Comprendre et produire </a:t>
                </a:r>
                <a:r>
                  <a:rPr lang="fr-FR" sz="2000" b="1" dirty="0">
                    <a:solidFill>
                      <a:srgbClr val="4F81BD"/>
                    </a:solidFill>
                    <a:latin typeface="Microsoft Uighur" panose="02000000000000000000" pitchFamily="2" charset="-78"/>
                    <a:cs typeface="Microsoft Uighur" panose="02000000000000000000" pitchFamily="2" charset="-78"/>
                  </a:rPr>
                  <a:t>les mots du vocabulaire</a:t>
                </a:r>
              </a:p>
            </p:txBody>
          </p:sp>
          <p:sp>
            <p:nvSpPr>
              <p:cNvPr id="37" name="Oval 86">
                <a:extLst>
                  <a:ext uri="{FF2B5EF4-FFF2-40B4-BE49-F238E27FC236}">
                    <a16:creationId xmlns:a16="http://schemas.microsoft.com/office/drawing/2014/main" id="{065A59F7-9987-ABAF-3C30-7413B83EFFA6}"/>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38" name="Graphique 37">
                <a:extLst>
                  <a:ext uri="{FF2B5EF4-FFF2-40B4-BE49-F238E27FC236}">
                    <a16:creationId xmlns:a16="http://schemas.microsoft.com/office/drawing/2014/main" id="{7E46BD37-2FD6-B338-E549-7EB9B3519B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nvGrpSpPr>
            <p:cNvPr id="5" name="Groupe 4">
              <a:extLst>
                <a:ext uri="{FF2B5EF4-FFF2-40B4-BE49-F238E27FC236}">
                  <a16:creationId xmlns:a16="http://schemas.microsoft.com/office/drawing/2014/main" id="{07FF7AA6-DE9A-3167-61D0-60C1786199AA}"/>
                </a:ext>
              </a:extLst>
            </p:cNvPr>
            <p:cNvGrpSpPr/>
            <p:nvPr/>
          </p:nvGrpSpPr>
          <p:grpSpPr>
            <a:xfrm flipH="1">
              <a:off x="2853491" y="5887017"/>
              <a:ext cx="12621564" cy="1399639"/>
              <a:chOff x="1287458" y="1880836"/>
              <a:chExt cx="6745691" cy="748048"/>
            </a:xfrm>
          </p:grpSpPr>
          <p:sp>
            <p:nvSpPr>
              <p:cNvPr id="6" name="Rectangle : coins arrondis 18 - 2">
                <a:extLst>
                  <a:ext uri="{FF2B5EF4-FFF2-40B4-BE49-F238E27FC236}">
                    <a16:creationId xmlns:a16="http://schemas.microsoft.com/office/drawing/2014/main" id="{A00F715A-067F-86C8-8D2C-491ED3DAA05B}"/>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7" name="ZoneTexte 6">
                <a:extLst>
                  <a:ext uri="{FF2B5EF4-FFF2-40B4-BE49-F238E27FC236}">
                    <a16:creationId xmlns:a16="http://schemas.microsoft.com/office/drawing/2014/main" id="{E57D20E1-D24E-0C5B-AECE-00F619557DAB}"/>
                  </a:ext>
                </a:extLst>
              </p:cNvPr>
              <p:cNvSpPr txBox="1"/>
              <p:nvPr/>
            </p:nvSpPr>
            <p:spPr>
              <a:xfrm>
                <a:off x="1287458" y="2087646"/>
                <a:ext cx="6168633"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Lire et écrire </a:t>
                </a:r>
                <a:r>
                  <a:rPr lang="fr-FR" sz="2000" b="1" dirty="0">
                    <a:solidFill>
                      <a:srgbClr val="4F81BD"/>
                    </a:solidFill>
                    <a:latin typeface="Microsoft Uighur" panose="02000000000000000000" pitchFamily="2" charset="-78"/>
                    <a:cs typeface="Microsoft Uighur" panose="02000000000000000000" pitchFamily="2" charset="-78"/>
                  </a:rPr>
                  <a:t>les graphèmes présentés. </a:t>
                </a:r>
              </a:p>
            </p:txBody>
          </p:sp>
          <p:sp>
            <p:nvSpPr>
              <p:cNvPr id="8" name="Oval 86">
                <a:extLst>
                  <a:ext uri="{FF2B5EF4-FFF2-40B4-BE49-F238E27FC236}">
                    <a16:creationId xmlns:a16="http://schemas.microsoft.com/office/drawing/2014/main" id="{D64A107A-2E1E-6946-6BC4-9B3D18C6205A}"/>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9" name="Graphique 8">
                <a:extLst>
                  <a:ext uri="{FF2B5EF4-FFF2-40B4-BE49-F238E27FC236}">
                    <a16:creationId xmlns:a16="http://schemas.microsoft.com/office/drawing/2014/main" id="{7872DD2A-9C62-70C6-B1A4-F446FBB45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sp>
        <p:nvSpPr>
          <p:cNvPr id="14" name="ZoneTexte 13">
            <a:extLst>
              <a:ext uri="{FF2B5EF4-FFF2-40B4-BE49-F238E27FC236}">
                <a16:creationId xmlns:a16="http://schemas.microsoft.com/office/drawing/2014/main" id="{6BF069FA-30A5-C278-AB56-84275188BE24}"/>
              </a:ext>
            </a:extLst>
          </p:cNvPr>
          <p:cNvSpPr txBox="1"/>
          <p:nvPr/>
        </p:nvSpPr>
        <p:spPr>
          <a:xfrm>
            <a:off x="1830623" y="4624348"/>
            <a:ext cx="6799027" cy="830997"/>
          </a:xfrm>
          <a:prstGeom prst="rect">
            <a:avLst/>
          </a:prstGeom>
          <a:noFill/>
        </p:spPr>
        <p:txBody>
          <a:bodyPr wrap="square">
            <a:spAutoFit/>
          </a:bodyPr>
          <a:lstStyle/>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Les objectifs de ma séance ont-ils été atteints ?  Sinon, pourquoi ? </a:t>
            </a:r>
          </a:p>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Que faudrait-il faire pour les prochaines séances ? </a:t>
            </a:r>
          </a:p>
        </p:txBody>
      </p:sp>
      <p:sp>
        <p:nvSpPr>
          <p:cNvPr id="16" name="Freeform 4">
            <a:extLst>
              <a:ext uri="{FF2B5EF4-FFF2-40B4-BE49-F238E27FC236}">
                <a16:creationId xmlns:a16="http://schemas.microsoft.com/office/drawing/2014/main" id="{6957875D-B494-8377-E10F-26B17E3EFBE0}"/>
              </a:ext>
            </a:extLst>
          </p:cNvPr>
          <p:cNvSpPr/>
          <p:nvPr/>
        </p:nvSpPr>
        <p:spPr>
          <a:xfrm rot="21482714">
            <a:off x="734951" y="4638923"/>
            <a:ext cx="870375" cy="927451"/>
          </a:xfrm>
          <a:custGeom>
            <a:avLst/>
            <a:gdLst/>
            <a:ahLst/>
            <a:cxnLst/>
            <a:rect l="l" t="t" r="r" b="b"/>
            <a:pathLst>
              <a:path w="1363289" h="1605587">
                <a:moveTo>
                  <a:pt x="0" y="0"/>
                </a:moveTo>
                <a:lnTo>
                  <a:pt x="1363289" y="0"/>
                </a:lnTo>
                <a:lnTo>
                  <a:pt x="1363289" y="1605587"/>
                </a:lnTo>
                <a:lnTo>
                  <a:pt x="0" y="16055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228635">
              <a:defRPr/>
            </a:pPr>
            <a:endParaRPr lang="fr-MA" sz="300">
              <a:solidFill>
                <a:prstClr val="black"/>
              </a:solidFill>
              <a:latin typeface="Dosis"/>
            </a:endParaRPr>
          </a:p>
        </p:txBody>
      </p:sp>
    </p:spTree>
    <p:extLst>
      <p:ext uri="{BB962C8B-B14F-4D97-AF65-F5344CB8AC3E}">
        <p14:creationId xmlns:p14="http://schemas.microsoft.com/office/powerpoint/2010/main" val="23440653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D293-54FD-E1C3-29A7-6C09C1C6FCA9}"/>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50883317-3F24-02C9-EF57-44C8DF2444D8}"/>
              </a:ext>
            </a:extLst>
          </p:cNvPr>
          <p:cNvSpPr/>
          <p:nvPr/>
        </p:nvSpPr>
        <p:spPr>
          <a:xfrm>
            <a:off x="1143000" y="857250"/>
            <a:ext cx="699135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fr-MA" sz="675" dirty="0">
              <a:latin typeface="Dosis" pitchFamily="2" charset="0"/>
            </a:endParaRPr>
          </a:p>
        </p:txBody>
      </p:sp>
      <p:sp>
        <p:nvSpPr>
          <p:cNvPr id="3" name="Freeform 2">
            <a:extLst>
              <a:ext uri="{FF2B5EF4-FFF2-40B4-BE49-F238E27FC236}">
                <a16:creationId xmlns:a16="http://schemas.microsoft.com/office/drawing/2014/main" id="{BB68F345-DD1C-7B72-B057-4B43A76FE0BB}"/>
              </a:ext>
            </a:extLst>
          </p:cNvPr>
          <p:cNvSpPr/>
          <p:nvPr/>
        </p:nvSpPr>
        <p:spPr>
          <a:xfrm>
            <a:off x="1323975" y="1549561"/>
            <a:ext cx="6810375" cy="366583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257201"/>
            <a:r>
              <a:rPr lang="fr-MA" sz="1600" b="1" dirty="0">
                <a:latin typeface="Dosis" pitchFamily="2" charset="0"/>
              </a:rPr>
              <a:t>Objectifs de l’activité:</a:t>
            </a:r>
          </a:p>
          <a:p>
            <a:pPr defTabSz="257201"/>
            <a:r>
              <a:rPr lang="fr-FR" sz="1200" dirty="0">
                <a:latin typeface="Dosis" pitchFamily="2" charset="0"/>
              </a:rPr>
              <a:t>Lire des mots avec les graphèmes complexes présentés.</a:t>
            </a:r>
          </a:p>
          <a:p>
            <a:pPr defTabSz="257201"/>
            <a:r>
              <a:rPr lang="fr-MA" sz="1600" b="1" dirty="0">
                <a:latin typeface="Dosis" pitchFamily="2" charset="0"/>
              </a:rPr>
              <a:t>Les outils: </a:t>
            </a:r>
            <a:r>
              <a:rPr lang="fr-MA" sz="1200" dirty="0">
                <a:latin typeface="Dosis" pitchFamily="2" charset="0"/>
              </a:rPr>
              <a:t>un petit panier, cartes des graphèmes et des mots, objet pour faire le signal.</a:t>
            </a:r>
          </a:p>
          <a:p>
            <a:pPr defTabSz="257201"/>
            <a:r>
              <a:rPr lang="fr-MA" sz="1600" b="1" dirty="0">
                <a:latin typeface="Dosis" pitchFamily="2" charset="0"/>
              </a:rPr>
              <a:t>La durée: </a:t>
            </a:r>
            <a:r>
              <a:rPr lang="fr-MA" sz="1200" b="1" dirty="0">
                <a:solidFill>
                  <a:prstClr val="black">
                    <a:hueOff val="0"/>
                    <a:satOff val="0"/>
                    <a:lumOff val="0"/>
                    <a:alphaOff val="0"/>
                  </a:prstClr>
                </a:solidFill>
                <a:latin typeface="Dosis" pitchFamily="2" charset="0"/>
                <a:cs typeface="Arial" panose="020B0604020202020204" pitchFamily="34" charset="0"/>
              </a:rPr>
              <a:t>10 min</a:t>
            </a:r>
          </a:p>
          <a:p>
            <a:pPr defTabSz="257201"/>
            <a:r>
              <a:rPr lang="fr-MA" sz="1600" b="1" dirty="0">
                <a:latin typeface="Dosis" pitchFamily="2" charset="0"/>
              </a:rPr>
              <a:t>Les étapes de l’activité:</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Dans un petit panier, L’enseignant(e) met un ensemble de cartes contenant des mots avec les  graphèmes présentés pendant la séance. Il les présente l’une après l’autre aux apprenants </a:t>
            </a:r>
            <a:r>
              <a:rPr lang="fr-MA" sz="1200" b="1" dirty="0">
                <a:solidFill>
                  <a:prstClr val="black">
                    <a:hueOff val="0"/>
                    <a:satOff val="0"/>
                    <a:lumOff val="0"/>
                    <a:alphaOff val="0"/>
                  </a:prstClr>
                </a:solidFill>
                <a:latin typeface="Dosis" pitchFamily="2" charset="0"/>
                <a:cs typeface="Arial" panose="020B0604020202020204" pitchFamily="34" charset="0"/>
              </a:rPr>
              <a:t>sans les lire;</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Les apprenants s’assoient  en cercle (ou restent à leur places) et  au signal (musique ou applaudissement),  ils font passer le panier;</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Une fois le signal (musique ou applaudissement) s’arrête , l’apprenant qui a le panier pioche une seule carte sans regarder dans le panier, il lit et la montre aux autres. Après validation de sa lecture, les élèves  répètent en écho. Ensuite le panier continue de circuler; le jeu continue jusqu’à la lecture de toutes les cartes du panier. Encourager tous les élèves pour leurs progrès. </a:t>
            </a:r>
          </a:p>
          <a:p>
            <a:pPr>
              <a:lnSpc>
                <a:spcPct val="107000"/>
              </a:lnSpc>
              <a:spcAft>
                <a:spcPts val="400"/>
              </a:spcAft>
              <a:defRPr/>
            </a:pPr>
            <a:r>
              <a:rPr lang="fr-MA" sz="1000" b="1" dirty="0">
                <a:solidFill>
                  <a:prstClr val="black">
                    <a:hueOff val="0"/>
                    <a:satOff val="0"/>
                    <a:lumOff val="0"/>
                    <a:alphaOff val="0"/>
                  </a:prstClr>
                </a:solidFill>
                <a:latin typeface="Dosis" pitchFamily="2" charset="0"/>
                <a:cs typeface="Arial" panose="020B0604020202020204" pitchFamily="34" charset="0"/>
              </a:rPr>
              <a:t>Remarques</a:t>
            </a:r>
            <a:r>
              <a:rPr lang="fr-MA" sz="1200" dirty="0">
                <a:solidFill>
                  <a:prstClr val="black">
                    <a:hueOff val="0"/>
                    <a:satOff val="0"/>
                    <a:lumOff val="0"/>
                    <a:alphaOff val="0"/>
                  </a:prstClr>
                </a:solidFill>
                <a:latin typeface="Dosis" pitchFamily="2" charset="0"/>
                <a:cs typeface="Arial" panose="020B0604020202020204" pitchFamily="34" charset="0"/>
              </a:rPr>
              <a:t>: </a:t>
            </a:r>
          </a:p>
          <a:p>
            <a:pPr marL="171458" indent="-171458">
              <a:lnSpc>
                <a:spcPct val="107000"/>
              </a:lnSpc>
              <a:spcAft>
                <a:spcPts val="400"/>
              </a:spcAft>
              <a:buFont typeface="Wingdings" panose="05000000000000000000" pitchFamily="2" charset="2"/>
              <a:buChar char="§"/>
              <a:defRPr/>
            </a:pPr>
            <a:r>
              <a:rPr lang="fr-MA" sz="1000" dirty="0">
                <a:solidFill>
                  <a:prstClr val="black">
                    <a:hueOff val="0"/>
                    <a:satOff val="0"/>
                    <a:lumOff val="0"/>
                    <a:alphaOff val="0"/>
                  </a:prstClr>
                </a:solidFill>
                <a:latin typeface="Dosis" pitchFamily="2" charset="0"/>
                <a:cs typeface="Arial" panose="020B0604020202020204" pitchFamily="34" charset="0"/>
              </a:rPr>
              <a:t>Plus tard,  on demande aux apprenants au fur et à mesure de produire un mot contenant un graphème pioché;</a:t>
            </a:r>
          </a:p>
          <a:p>
            <a:pPr marL="171458" indent="-171458">
              <a:lnSpc>
                <a:spcPct val="107000"/>
              </a:lnSpc>
              <a:spcAft>
                <a:spcPts val="400"/>
              </a:spcAft>
              <a:buFont typeface="Wingdings" panose="05000000000000000000" pitchFamily="2" charset="2"/>
              <a:buChar char="§"/>
              <a:defRPr/>
            </a:pPr>
            <a:r>
              <a:rPr lang="fr-FR" sz="1000" dirty="0">
                <a:solidFill>
                  <a:prstClr val="black">
                    <a:hueOff val="0"/>
                    <a:satOff val="0"/>
                    <a:lumOff val="0"/>
                    <a:alphaOff val="0"/>
                  </a:prstClr>
                </a:solidFill>
                <a:latin typeface="Dosis" pitchFamily="2" charset="0"/>
                <a:cs typeface="Arial" panose="020B0604020202020204" pitchFamily="34" charset="0"/>
              </a:rPr>
              <a:t>À la fin de chaque séance, le panier sera complété par les nouveaux graphèmes et mots appris, tandis que les cartes de graphèmes et de mots déjà maîtrisés et ne présentant plus de difficulté, seront retirées.</a:t>
            </a:r>
          </a:p>
        </p:txBody>
      </p:sp>
      <p:sp>
        <p:nvSpPr>
          <p:cNvPr id="14" name="Titre 1">
            <a:extLst>
              <a:ext uri="{FF2B5EF4-FFF2-40B4-BE49-F238E27FC236}">
                <a16:creationId xmlns:a16="http://schemas.microsoft.com/office/drawing/2014/main" id="{6A734DF0-1CE7-BB68-0E1B-69D71E3AB580}"/>
              </a:ext>
            </a:extLst>
          </p:cNvPr>
          <p:cNvSpPr txBox="1">
            <a:spLocks/>
          </p:cNvSpPr>
          <p:nvPr/>
        </p:nvSpPr>
        <p:spPr>
          <a:xfrm>
            <a:off x="2857500" y="948049"/>
            <a:ext cx="2933700" cy="499925"/>
          </a:xfrm>
          <a:prstGeom prst="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vert="horz" lIns="45720" tIns="22860" rIns="45720" bIns="2286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457223" rtl="1">
              <a:lnSpc>
                <a:spcPct val="100000"/>
              </a:lnSpc>
              <a:spcBef>
                <a:spcPts val="0"/>
              </a:spcBef>
              <a:defRPr/>
            </a:pPr>
            <a:r>
              <a:rPr lang="fr-FR" sz="2400" b="1" dirty="0">
                <a:solidFill>
                  <a:prstClr val="black"/>
                </a:solidFill>
                <a:latin typeface="Calibri" panose="020F0502020204030204"/>
              </a:rPr>
              <a:t>Jeu du panier</a:t>
            </a:r>
            <a:r>
              <a:rPr lang="fr-FR" sz="2400" dirty="0">
                <a:solidFill>
                  <a:prstClr val="black"/>
                </a:solidFill>
                <a:latin typeface="Calibri" panose="020F0502020204030204"/>
              </a:rPr>
              <a:t> </a:t>
            </a:r>
            <a:r>
              <a:rPr lang="ar-MA" sz="2400" dirty="0">
                <a:solidFill>
                  <a:prstClr val="black"/>
                </a:solidFill>
                <a:latin typeface="Calibri" panose="020F0502020204030204"/>
                <a:cs typeface="Arial" panose="020B0604020202020204" pitchFamily="34" charset="0"/>
              </a:rPr>
              <a:t> </a:t>
            </a:r>
            <a:endParaRPr lang="fr-FR" sz="2400" dirty="0">
              <a:solidFill>
                <a:prstClr val="black"/>
              </a:solidFill>
              <a:latin typeface="Calibri" panose="020F0502020204030204"/>
            </a:endParaRPr>
          </a:p>
        </p:txBody>
      </p:sp>
      <p:pic>
        <p:nvPicPr>
          <p:cNvPr id="2" name="Image 1">
            <a:extLst>
              <a:ext uri="{FF2B5EF4-FFF2-40B4-BE49-F238E27FC236}">
                <a16:creationId xmlns:a16="http://schemas.microsoft.com/office/drawing/2014/main" id="{621B2603-9C8C-420F-CB85-D54EAE499F4B}"/>
              </a:ext>
            </a:extLst>
          </p:cNvPr>
          <p:cNvPicPr>
            <a:picLocks noChangeAspect="1"/>
          </p:cNvPicPr>
          <p:nvPr/>
        </p:nvPicPr>
        <p:blipFill>
          <a:blip r:embed="rId4"/>
          <a:stretch>
            <a:fillRect/>
          </a:stretch>
        </p:blipFill>
        <p:spPr>
          <a:xfrm>
            <a:off x="6774531" y="967199"/>
            <a:ext cx="952289" cy="1164723"/>
          </a:xfrm>
          <a:prstGeom prst="rect">
            <a:avLst/>
          </a:prstGeom>
        </p:spPr>
      </p:pic>
    </p:spTree>
    <p:extLst>
      <p:ext uri="{BB962C8B-B14F-4D97-AF65-F5344CB8AC3E}">
        <p14:creationId xmlns:p14="http://schemas.microsoft.com/office/powerpoint/2010/main" val="385483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1EB80-2605-AAF9-2C99-36E443AAEFC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CF87DF-5C63-74F1-DD77-680721C6B85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6216E22-BF40-634F-3565-857C27F7B1E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144C2E-4071-BEA6-C20E-0093FFABCE4B}"/>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5478FA9-502E-FF63-4CB8-FF9FFC1B71D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C079F153-C350-283E-B43C-CFA40943B5D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317839C9-1363-32B4-825C-90DC35B23E1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1F970BC-1635-1984-F73E-3ED890E34F9E}"/>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305210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23057-839B-F976-ADFA-DDFC72CDDF5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A449D7B-AE0B-6208-39AC-D909386FCC3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1C8A0B2D-E5B0-EC88-D1E0-AE017F4E5AC5}"/>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A4EDD528-BEC2-D391-4346-4D58B82B517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F9C9342-5CAF-48E5-9B8E-8CD6EC9B272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E3F692BA-8E45-04A7-3227-E9889D3BAA4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ADCE0C61-7A72-6033-9355-5A518FA5CBF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ED5508FB-C21E-5AD7-7E5D-2A5C75C5715F}"/>
              </a:ext>
            </a:extLst>
          </p:cNvPr>
          <p:cNvSpPr txBox="1"/>
          <p:nvPr/>
        </p:nvSpPr>
        <p:spPr>
          <a:xfrm>
            <a:off x="1009807" y="319461"/>
            <a:ext cx="6629858" cy="84093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les ardoises. Corrigez.</a:t>
            </a:r>
          </a:p>
          <a:p>
            <a:pPr marL="0" lvl="1" defTabSz="457246">
              <a:lnSpc>
                <a:spcPts val="2011"/>
              </a:lnSpc>
              <a:spcBef>
                <a:spcPct val="0"/>
              </a:spcBef>
              <a:defRPr/>
            </a:pPr>
            <a:r>
              <a:rPr lang="fr-FR" sz="1500" i="1" dirty="0">
                <a:solidFill>
                  <a:prstClr val="white">
                    <a:lumMod val="65000"/>
                  </a:prstClr>
                </a:solidFill>
                <a:latin typeface="Dosis" pitchFamily="2" charset="0"/>
              </a:rPr>
              <a:t>Fournir une rétroaction positive ou corrective</a:t>
            </a:r>
            <a:r>
              <a:rPr lang="fr-FR" sz="1500" b="1" dirty="0">
                <a:solidFill>
                  <a:prstClr val="white">
                    <a:lumMod val="65000"/>
                  </a:prstClr>
                </a:solidFill>
                <a:latin typeface="Dosis" pitchFamily="2" charset="0"/>
              </a:rPr>
              <a:t>.</a:t>
            </a:r>
          </a:p>
          <a:p>
            <a:pPr marL="0" lvl="1" defTabSz="457246">
              <a:lnSpc>
                <a:spcPts val="2011"/>
              </a:lnSpc>
              <a:spcBef>
                <a:spcPct val="0"/>
              </a:spcBef>
              <a:defRPr/>
            </a:pPr>
            <a:endParaRPr lang="fr-FR" sz="1500" b="1" dirty="0">
              <a:solidFill>
                <a:prstClr val="white">
                  <a:lumMod val="65000"/>
                </a:prstClr>
              </a:solidFill>
              <a:latin typeface="Dosis" pitchFamily="2" charset="0"/>
            </a:endParaRPr>
          </a:p>
        </p:txBody>
      </p:sp>
      <p:sp>
        <p:nvSpPr>
          <p:cNvPr id="9" name="ZoneTexte 8">
            <a:extLst>
              <a:ext uri="{FF2B5EF4-FFF2-40B4-BE49-F238E27FC236}">
                <a16:creationId xmlns:a16="http://schemas.microsoft.com/office/drawing/2014/main" id="{BC015A05-61EA-3566-B671-F7C44EA89EE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Un poulet</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01768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F7FB5-9FCB-0DC0-BDF9-77CEED533A2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2E5E0F0-6F6C-7C4F-6807-22A74C90DF01}"/>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5482D1F-C16F-5863-1F9C-03F8A231A8BD}"/>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Un boucher</a:t>
            </a:r>
          </a:p>
        </p:txBody>
      </p:sp>
      <p:sp>
        <p:nvSpPr>
          <p:cNvPr id="23" name="Rectangle : coins arrondis 22">
            <a:extLst>
              <a:ext uri="{FF2B5EF4-FFF2-40B4-BE49-F238E27FC236}">
                <a16:creationId xmlns:a16="http://schemas.microsoft.com/office/drawing/2014/main" id="{144EA1BB-DF75-3312-5D44-39841E07C285}"/>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6FD4F6C-76D2-CA10-E8D8-B5082C49C374}"/>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3E8855C-D1FF-A9F0-73A9-FD382DBBAA3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A85E0C13-3742-4F23-DEE3-C9491846254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a:t>
            </a:r>
            <a:r>
              <a:rPr lang="fr-MA" sz="1500" b="1" dirty="0">
                <a:solidFill>
                  <a:prstClr val="white">
                    <a:lumMod val="65000"/>
                  </a:prstClr>
                </a:solidFill>
                <a:latin typeface="Dosis" pitchFamily="2" charset="0"/>
              </a:rPr>
              <a:t>Un boucher</a:t>
            </a:r>
            <a:r>
              <a:rPr lang="fr-FR" sz="1500" b="1" dirty="0">
                <a:solidFill>
                  <a:prstClr val="white">
                    <a:lumMod val="65000"/>
                  </a:prstClr>
                </a:solidFill>
                <a:latin typeface="Dosis" pitchFamily="2" charset="0"/>
              </a:rPr>
              <a:t>». Lisons ensemble:  Un </a:t>
            </a:r>
            <a:r>
              <a:rPr lang="fr-FR" sz="1500" b="1" dirty="0" err="1">
                <a:solidFill>
                  <a:prstClr val="white">
                    <a:lumMod val="65000"/>
                  </a:prstClr>
                </a:solidFill>
                <a:latin typeface="Dosis" pitchFamily="2" charset="0"/>
              </a:rPr>
              <a:t>bou</a:t>
            </a:r>
            <a:r>
              <a:rPr lang="fr-FR" sz="1500" b="1" dirty="0">
                <a:solidFill>
                  <a:prstClr val="white">
                    <a:lumMod val="65000"/>
                  </a:prstClr>
                </a:solidFill>
                <a:latin typeface="Dosis" pitchFamily="2" charset="0"/>
              </a:rPr>
              <a:t> - cher, le boucher</a:t>
            </a:r>
          </a:p>
          <a:p>
            <a:pPr marL="0" lvl="1" defTabSz="457246">
              <a:lnSpc>
                <a:spcPts val="2011"/>
              </a:lnSpc>
              <a:spcBef>
                <a:spcPct val="0"/>
              </a:spcBef>
            </a:pPr>
            <a:r>
              <a:rPr lang="fr-FR" sz="1500" b="1" dirty="0">
                <a:solidFill>
                  <a:prstClr val="white">
                    <a:lumMod val="65000"/>
                  </a:prstClr>
                </a:solidFill>
                <a:latin typeface="Dosis" pitchFamily="2" charset="0"/>
              </a:rPr>
              <a:t>  </a:t>
            </a:r>
          </a:p>
        </p:txBody>
      </p:sp>
    </p:spTree>
    <p:extLst>
      <p:ext uri="{BB962C8B-B14F-4D97-AF65-F5344CB8AC3E}">
        <p14:creationId xmlns:p14="http://schemas.microsoft.com/office/powerpoint/2010/main" val="364754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3B289-09FB-B374-F5E5-5B3017DD3F9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DE8BE0F-4848-AD43-CA0A-2F001F2D8598}"/>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C7227EDC-A4A7-5E64-ECE4-75461F0D80C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CEBBBD68-1826-0C6F-B962-96029619B907}"/>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590AE05-78D4-AA53-BD8A-8947BF3D852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6BE0568A-755A-0A7A-86A8-C1E339CBB8E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1EC8E2C-486B-7187-AF66-49C2D4606A0A}"/>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11CE807-9936-7B71-1C63-AD611EAE22CB}"/>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le mot sur les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41114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60AD2-6641-BEBC-69D5-11B8A150E9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DD4E49-4042-A6B8-0C07-CDC8E9FCF27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258BC7E-14D9-77C7-3C67-57166107E26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B0BF538-8314-952F-5D46-F3810FC9ECF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8BE6A72-67FB-73D1-4014-EDC67BAC99E0}"/>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85EF8205-7CEE-AA24-D638-D507BD13B00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C313D7D1-B51B-BA59-18BF-2C74A737496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9411886-38C5-8CB7-8B60-58CE9FD8C81D}"/>
              </a:ext>
            </a:extLst>
          </p:cNvPr>
          <p:cNvSpPr txBox="1"/>
          <p:nvPr/>
        </p:nvSpPr>
        <p:spPr>
          <a:xfrm>
            <a:off x="1009807" y="319462"/>
            <a:ext cx="6629858"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Corrigez. </a:t>
            </a:r>
          </a:p>
          <a:p>
            <a:pPr marL="0" lvl="1" defTabSz="457246">
              <a:lnSpc>
                <a:spcPts val="2011"/>
              </a:lnSpc>
              <a:spcBef>
                <a:spcPct val="0"/>
              </a:spcBef>
              <a:defRPr/>
            </a:pPr>
            <a:r>
              <a:rPr lang="fr-FR" sz="1500" i="1" dirty="0">
                <a:solidFill>
                  <a:prstClr val="white">
                    <a:lumMod val="65000"/>
                  </a:prstClr>
                </a:solidFill>
                <a:latin typeface="Dosis" pitchFamily="2" charset="0"/>
              </a:rPr>
              <a:t>Fournir une rétroaction positive ou corrective</a:t>
            </a:r>
            <a:r>
              <a:rPr lang="fr-FR" sz="15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B615C282-86E9-6556-0672-380FF15610C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Un boucher</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72422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DF1F9-06E5-61EA-BC4A-A01AE290D3F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4D02A81-F69E-5A85-A25D-E29CB738B7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EDA35CE-77B2-7974-93A9-D0A622B2F7A7}"/>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Un fermier</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4828EC6-EDFE-CB2D-7DDD-EACA2B81580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193A8DD8-E8F8-8CC9-A006-B96FE18F8BAE}"/>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911CAC9-28CD-42C9-FCE2-B72EA6D20497}"/>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E141531-A316-C37D-07EF-B11995E8BD3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«Un fermier». Lisons ensemble un fer- </a:t>
            </a:r>
            <a:r>
              <a:rPr lang="fr-FR" sz="1500" b="1" dirty="0" err="1">
                <a:solidFill>
                  <a:prstClr val="white">
                    <a:lumMod val="65000"/>
                  </a:prstClr>
                </a:solidFill>
                <a:latin typeface="Dosis" pitchFamily="2" charset="0"/>
              </a:rPr>
              <a:t>mier</a:t>
            </a:r>
            <a:r>
              <a:rPr lang="fr-FR" sz="1500" b="1" dirty="0">
                <a:solidFill>
                  <a:prstClr val="white">
                    <a:lumMod val="65000"/>
                  </a:prstClr>
                </a:solidFill>
                <a:latin typeface="Dosis" pitchFamily="2" charset="0"/>
              </a:rPr>
              <a:t> ; Un fermier</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643244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9C230-04FA-0271-A8D4-FC809B284E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BD0392B-B549-2ECF-E5CB-EDB40F1A1DC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3259537-0F4A-2A0D-9FE6-36ED707AFA0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E125BDD-3080-BCE2-7E2D-370EDA52691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29B26C2-B3C0-C20A-959E-DB3E24BC07B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6AF75894-4D4B-850D-3C23-E7F71D90575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60A09B71-7671-A67A-BE57-0C8A50C658A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66C118-4A78-FA67-C844-0DB93DDF7CA2}"/>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133883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F4822-BF47-8FCA-935C-28F92AF8353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2BAAEC-F25C-9159-C12A-F48656E7D07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43A49E75-654B-E65D-4F73-5426F2DA86B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0A83050-E52A-6B52-0FDE-545EDDCCD54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051ABB6-85A2-D032-D30A-7B18CEFA6E83}"/>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041D18BF-C4AC-AC87-849F-02A212996C5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EBECB7EB-D4D5-B729-6330-5106EB52582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F3723AAF-88C5-ADC5-530B-93A4F92BF36F}"/>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524BA9F2-2B85-3718-9D34-00A3E471AAEC}"/>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Un fermier</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884621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5E008-81BD-CA54-7FD4-38DFF848A6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F9238-08A7-824E-B7B5-E45F43687258}"/>
              </a:ext>
            </a:extLst>
          </p:cNvPr>
          <p:cNvSpPr/>
          <p:nvPr>
            <p:custDataLst>
              <p:tags r:id="rId1"/>
            </p:custDataLst>
          </p:nvPr>
        </p:nvSpPr>
        <p:spPr>
          <a:xfrm>
            <a:off x="0" y="-1"/>
            <a:ext cx="9144000" cy="68580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stretch>
              <a:fillRect t="-5555" b="-5555"/>
            </a:stretch>
          </a:blipFill>
        </p:spPr>
        <p:txBody>
          <a:bodyPr/>
          <a:lstStyle/>
          <a:p>
            <a:pPr algn="just">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09A8A67D-BD6C-2C18-1ED1-EA5AAD765FDD}"/>
              </a:ext>
            </a:extLst>
          </p:cNvPr>
          <p:cNvGrpSpPr/>
          <p:nvPr>
            <p:custDataLst>
              <p:tags r:id="rId2"/>
            </p:custDataLst>
          </p:nvPr>
        </p:nvGrpSpPr>
        <p:grpSpPr>
          <a:xfrm>
            <a:off x="369905" y="369132"/>
            <a:ext cx="8404185" cy="6091085"/>
            <a:chOff x="0" y="0"/>
            <a:chExt cx="3895412" cy="2555175"/>
          </a:xfrm>
        </p:grpSpPr>
        <p:sp>
          <p:nvSpPr>
            <p:cNvPr id="4" name="Freeform 4">
              <a:extLst>
                <a:ext uri="{FF2B5EF4-FFF2-40B4-BE49-F238E27FC236}">
                  <a16:creationId xmlns:a16="http://schemas.microsoft.com/office/drawing/2014/main" id="{8906DAE8-1A29-8E01-58C6-DDBDB2A85B8E}"/>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66F7EA69-280A-ACCD-8877-EEA888CF99A9}"/>
                </a:ext>
              </a:extLst>
            </p:cNvPr>
            <p:cNvSpPr txBox="1"/>
            <p:nvPr/>
          </p:nvSpPr>
          <p:spPr>
            <a:xfrm>
              <a:off x="0" y="-47625"/>
              <a:ext cx="812800" cy="860425"/>
            </a:xfrm>
            <a:prstGeom prst="rect">
              <a:avLst/>
            </a:prstGeom>
          </p:spPr>
          <p:txBody>
            <a:bodyPr lIns="25400" tIns="25400" rIns="25400" bIns="25400" rtlCol="0" anchor="ctr"/>
            <a:lstStyle/>
            <a:p>
              <a:pPr algn="just">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0F54C807-D94D-2A36-9EE1-7A07C07B6F46}"/>
              </a:ext>
            </a:extLst>
          </p:cNvPr>
          <p:cNvSpPr/>
          <p:nvPr>
            <p:custDataLst>
              <p:tags r:id="rId3"/>
            </p:custDataLst>
          </p:nvPr>
        </p:nvSpPr>
        <p:spPr>
          <a:xfrm>
            <a:off x="627111" y="14967"/>
            <a:ext cx="619584"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algn="just">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7F1F4DF9-5A0B-3C13-D21D-D2E6A1684560}"/>
              </a:ext>
            </a:extLst>
          </p:cNvPr>
          <p:cNvSpPr txBox="1"/>
          <p:nvPr>
            <p:custDataLst>
              <p:tags r:id="rId4"/>
            </p:custDataLst>
          </p:nvPr>
        </p:nvSpPr>
        <p:spPr>
          <a:xfrm>
            <a:off x="1492398" y="553698"/>
            <a:ext cx="7024491" cy="359073"/>
          </a:xfrm>
          <a:prstGeom prst="rect">
            <a:avLst/>
          </a:prstGeom>
        </p:spPr>
        <p:txBody>
          <a:bodyPr wrap="square" lIns="0" tIns="0" rIns="0" bIns="0" rtlCol="0" anchor="t">
            <a:spAutoFit/>
          </a:bodyPr>
          <a:lstStyle/>
          <a:p>
            <a:pPr algn="just">
              <a:lnSpc>
                <a:spcPts val="2800"/>
              </a:lnSpc>
              <a:defRPr/>
            </a:pPr>
            <a:r>
              <a:rPr lang="fr-FR" sz="2400" b="1" dirty="0">
                <a:solidFill>
                  <a:srgbClr val="1F497D"/>
                </a:solidFill>
                <a:latin typeface="Dosis" pitchFamily="2" charset="0"/>
              </a:rPr>
              <a:t> Recommandations générales pour les enseignant</a:t>
            </a:r>
            <a:r>
              <a:rPr lang="fr-FR" sz="1600" b="1" dirty="0">
                <a:solidFill>
                  <a:srgbClr val="1F497D"/>
                </a:solidFill>
                <a:latin typeface="Dosis" pitchFamily="2" charset="0"/>
              </a:rPr>
              <a:t>(</a:t>
            </a:r>
            <a:r>
              <a:rPr lang="fr-FR" sz="2400" b="1" dirty="0">
                <a:solidFill>
                  <a:srgbClr val="1F497D"/>
                </a:solidFill>
                <a:latin typeface="Dosis" pitchFamily="2" charset="0"/>
              </a:rPr>
              <a:t>e</a:t>
            </a:r>
            <a:r>
              <a:rPr lang="fr-FR" sz="1600" b="1" dirty="0">
                <a:solidFill>
                  <a:srgbClr val="1F497D"/>
                </a:solidFill>
                <a:latin typeface="Dosis" pitchFamily="2" charset="0"/>
              </a:rPr>
              <a:t>)</a:t>
            </a:r>
            <a:r>
              <a:rPr lang="fr-FR" sz="2400" b="1" dirty="0">
                <a:solidFill>
                  <a:srgbClr val="1F497D"/>
                </a:solidFill>
                <a:latin typeface="Dosis" pitchFamily="2" charset="0"/>
              </a:rPr>
              <a:t>s</a:t>
            </a:r>
          </a:p>
        </p:txBody>
      </p:sp>
      <p:sp>
        <p:nvSpPr>
          <p:cNvPr id="10" name="TextBox 10">
            <a:extLst>
              <a:ext uri="{FF2B5EF4-FFF2-40B4-BE49-F238E27FC236}">
                <a16:creationId xmlns:a16="http://schemas.microsoft.com/office/drawing/2014/main" id="{5C54C451-A5DF-C32B-A0BB-431F0DF078A1}"/>
              </a:ext>
            </a:extLst>
          </p:cNvPr>
          <p:cNvSpPr txBox="1"/>
          <p:nvPr>
            <p:custDataLst>
              <p:tags r:id="rId5"/>
            </p:custDataLst>
          </p:nvPr>
        </p:nvSpPr>
        <p:spPr>
          <a:xfrm>
            <a:off x="369903" y="1757416"/>
            <a:ext cx="8164492" cy="244811"/>
          </a:xfrm>
          <a:prstGeom prst="rect">
            <a:avLst/>
          </a:prstGeom>
        </p:spPr>
        <p:txBody>
          <a:bodyPr wrap="square" lIns="0" tIns="0" rIns="0" bIns="0" rtlCol="0" anchor="t">
            <a:spAutoFit/>
          </a:bodyPr>
          <a:lstStyle/>
          <a:p>
            <a:pPr algn="just">
              <a:lnSpc>
                <a:spcPts val="2017"/>
              </a:lnSpc>
              <a:defRPr/>
            </a:pPr>
            <a:r>
              <a:rPr lang="en-US" sz="1600" b="1" dirty="0">
                <a:solidFill>
                  <a:srgbClr val="8DC63F"/>
                </a:solidFill>
                <a:latin typeface="Carelia"/>
              </a:rPr>
              <a:t>    </a:t>
            </a:r>
            <a:endParaRPr lang="fr-FR" sz="1400" dirty="0">
              <a:solidFill>
                <a:prstClr val="black">
                  <a:lumMod val="85000"/>
                  <a:lumOff val="15000"/>
                </a:prstClr>
              </a:solidFill>
              <a:latin typeface="Dosis" pitchFamily="2" charset="0"/>
            </a:endParaRPr>
          </a:p>
        </p:txBody>
      </p:sp>
      <p:sp>
        <p:nvSpPr>
          <p:cNvPr id="11" name="TextBox 10">
            <a:extLst>
              <a:ext uri="{FF2B5EF4-FFF2-40B4-BE49-F238E27FC236}">
                <a16:creationId xmlns:a16="http://schemas.microsoft.com/office/drawing/2014/main" id="{C22CA7A0-9821-F08A-F334-9BF4DE2DC24A}"/>
              </a:ext>
            </a:extLst>
          </p:cNvPr>
          <p:cNvSpPr txBox="1"/>
          <p:nvPr>
            <p:custDataLst>
              <p:tags r:id="rId6"/>
            </p:custDataLst>
          </p:nvPr>
        </p:nvSpPr>
        <p:spPr>
          <a:xfrm>
            <a:off x="243709" y="4988888"/>
            <a:ext cx="8164491" cy="244811"/>
          </a:xfrm>
          <a:prstGeom prst="rect">
            <a:avLst/>
          </a:prstGeom>
        </p:spPr>
        <p:txBody>
          <a:bodyPr wrap="square" lIns="0" tIns="0" rIns="0" bIns="0" rtlCol="0" anchor="t">
            <a:spAutoFit/>
          </a:bodyPr>
          <a:lstStyle/>
          <a:p>
            <a:pPr marL="530252" indent="-530252" algn="just">
              <a:lnSpc>
                <a:spcPts val="2017"/>
              </a:lnSpc>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2" name="TextBox 10">
            <a:extLst>
              <a:ext uri="{FF2B5EF4-FFF2-40B4-BE49-F238E27FC236}">
                <a16:creationId xmlns:a16="http://schemas.microsoft.com/office/drawing/2014/main" id="{CBD959DA-C419-89F1-727C-B6814A2611A3}"/>
              </a:ext>
            </a:extLst>
          </p:cNvPr>
          <p:cNvSpPr txBox="1"/>
          <p:nvPr>
            <p:custDataLst>
              <p:tags r:id="rId7"/>
            </p:custDataLst>
          </p:nvPr>
        </p:nvSpPr>
        <p:spPr>
          <a:xfrm>
            <a:off x="460851" y="5569772"/>
            <a:ext cx="8164490" cy="246221"/>
          </a:xfrm>
          <a:prstGeom prst="rect">
            <a:avLst/>
          </a:prstGeom>
        </p:spPr>
        <p:txBody>
          <a:bodyPr wrap="square" lIns="0" tIns="0" rIns="0" bIns="0" rtlCol="0" anchor="t">
            <a:spAutoFit/>
          </a:bodyPr>
          <a:lstStyle/>
          <a:p>
            <a:pPr marL="633445" indent="-633445" algn="just">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4" name="ZoneTexte 13">
            <a:extLst>
              <a:ext uri="{FF2B5EF4-FFF2-40B4-BE49-F238E27FC236}">
                <a16:creationId xmlns:a16="http://schemas.microsoft.com/office/drawing/2014/main" id="{F7903A23-7467-D54D-E20F-5FE269172A9C}"/>
              </a:ext>
            </a:extLst>
          </p:cNvPr>
          <p:cNvSpPr txBox="1"/>
          <p:nvPr/>
        </p:nvSpPr>
        <p:spPr>
          <a:xfrm>
            <a:off x="6601365" y="77770"/>
            <a:ext cx="1933030" cy="338554"/>
          </a:xfrm>
          <a:prstGeom prst="rect">
            <a:avLst/>
          </a:prstGeom>
          <a:noFill/>
        </p:spPr>
        <p:txBody>
          <a:bodyPr wrap="none" rtlCol="0">
            <a:spAutoFit/>
          </a:bodyPr>
          <a:lstStyle/>
          <a:p>
            <a:r>
              <a:rPr lang="fr-FR" sz="1600" i="1" dirty="0">
                <a:solidFill>
                  <a:schemeClr val="bg1">
                    <a:lumMod val="50000"/>
                  </a:schemeClr>
                </a:solidFill>
              </a:rPr>
              <a:t>Pour l’enseignant(e)  </a:t>
            </a:r>
          </a:p>
        </p:txBody>
      </p:sp>
      <p:sp>
        <p:nvSpPr>
          <p:cNvPr id="8" name="TextBox 10">
            <a:extLst>
              <a:ext uri="{FF2B5EF4-FFF2-40B4-BE49-F238E27FC236}">
                <a16:creationId xmlns:a16="http://schemas.microsoft.com/office/drawing/2014/main" id="{0DD32D9E-B744-6D14-0EF4-CC6600B2AB38}"/>
              </a:ext>
            </a:extLst>
          </p:cNvPr>
          <p:cNvSpPr txBox="1"/>
          <p:nvPr>
            <p:custDataLst>
              <p:tags r:id="rId8"/>
            </p:custDataLst>
          </p:nvPr>
        </p:nvSpPr>
        <p:spPr>
          <a:xfrm>
            <a:off x="369903" y="1097337"/>
            <a:ext cx="8164492" cy="5868914"/>
          </a:xfrm>
          <a:prstGeom prst="rect">
            <a:avLst/>
          </a:prstGeom>
        </p:spPr>
        <p:txBody>
          <a:bodyPr wrap="square" lIns="0" tIns="0" rIns="0" bIns="0" rtlCol="0" anchor="t">
            <a:spAutoFit/>
          </a:bodyPr>
          <a:lstStyle/>
          <a:p>
            <a:pPr marL="530252" indent="-530252" algn="just">
              <a:defRPr/>
            </a:pPr>
            <a:r>
              <a:rPr lang="fr-FR" dirty="0">
                <a:solidFill>
                  <a:prstClr val="black">
                    <a:lumMod val="85000"/>
                    <a:lumOff val="15000"/>
                  </a:prstClr>
                </a:solidFill>
                <a:latin typeface="Dosis" pitchFamily="2" charset="0"/>
              </a:rPr>
              <a:t>.   </a:t>
            </a:r>
            <a:r>
              <a:rPr lang="en-US" b="1" dirty="0">
                <a:solidFill>
                  <a:srgbClr val="106585"/>
                </a:solidFill>
                <a:latin typeface="Carelia"/>
              </a:rPr>
              <a:t>1. Se </a:t>
            </a:r>
            <a:r>
              <a:rPr lang="en-US" b="1" dirty="0" err="1">
                <a:solidFill>
                  <a:srgbClr val="106585"/>
                </a:solidFill>
                <a:latin typeface="Carelia"/>
              </a:rPr>
              <a:t>préparer</a:t>
            </a:r>
            <a:r>
              <a:rPr lang="en-US" b="1" dirty="0">
                <a:solidFill>
                  <a:srgbClr val="106585"/>
                </a:solidFill>
                <a:latin typeface="Carelia"/>
              </a:rPr>
              <a:t> </a:t>
            </a:r>
            <a:r>
              <a:rPr lang="en-US" dirty="0">
                <a:solidFill>
                  <a:srgbClr val="106585"/>
                </a:solidFill>
                <a:latin typeface="Carelia"/>
              </a:rPr>
              <a:t>: </a:t>
            </a:r>
            <a:r>
              <a:rPr lang="en-US" dirty="0">
                <a:solidFill>
                  <a:prstClr val="black">
                    <a:lumMod val="85000"/>
                    <a:lumOff val="15000"/>
                  </a:prstClr>
                </a:solidFill>
                <a:latin typeface="Dosis" pitchFamily="2" charset="0"/>
              </a:rPr>
              <a:t>lire attentivement </a:t>
            </a:r>
            <a:r>
              <a:rPr lang="fr-FR" dirty="0">
                <a:solidFill>
                  <a:prstClr val="black">
                    <a:lumMod val="85000"/>
                    <a:lumOff val="15000"/>
                  </a:prstClr>
                </a:solidFill>
                <a:latin typeface="Dosis" pitchFamily="2" charset="0"/>
              </a:rPr>
              <a:t>l’ensemble des diapositives en amont afin de s’en imprégner et élaborer la carte mentale de la leçon, et anticiper les enchaînements.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dirty="0">
                <a:solidFill>
                  <a:prstClr val="black">
                    <a:lumMod val="85000"/>
                    <a:lumOff val="15000"/>
                  </a:prstClr>
                </a:solidFill>
                <a:latin typeface="Dosis" pitchFamily="2" charset="0"/>
              </a:rPr>
              <a:t>     </a:t>
            </a:r>
            <a:r>
              <a:rPr lang="fr-FR" b="1" dirty="0">
                <a:solidFill>
                  <a:srgbClr val="106585"/>
                </a:solidFill>
                <a:latin typeface="Carelia"/>
              </a:rPr>
              <a:t>2. Couvrir le contenu de la leçon avec une vérification permanente de la compréhension</a:t>
            </a:r>
            <a:r>
              <a:rPr lang="fr-FR" dirty="0">
                <a:solidFill>
                  <a:prstClr val="black">
                    <a:lumMod val="85000"/>
                    <a:lumOff val="15000"/>
                  </a:prstClr>
                </a:solidFill>
                <a:latin typeface="Dosis" pitchFamily="2" charset="0"/>
              </a:rPr>
              <a:t> </a:t>
            </a:r>
            <a:r>
              <a:rPr lang="fr-FR" b="1" dirty="0">
                <a:solidFill>
                  <a:srgbClr val="106585"/>
                </a:solidFill>
                <a:latin typeface="Carelia"/>
              </a:rPr>
              <a:t>: </a:t>
            </a:r>
            <a:r>
              <a:rPr lang="fr-FR" dirty="0">
                <a:solidFill>
                  <a:prstClr val="black">
                    <a:lumMod val="85000"/>
                    <a:lumOff val="15000"/>
                  </a:prstClr>
                </a:solidFill>
                <a:latin typeface="Dosis" pitchFamily="2" charset="0"/>
              </a:rPr>
              <a:t>ne pas sauter de diapositives et vérifier la compréhension</a:t>
            </a:r>
            <a:r>
              <a:rPr lang="en-US" dirty="0">
                <a:solidFill>
                  <a:prstClr val="black">
                    <a:lumMod val="85000"/>
                    <a:lumOff val="15000"/>
                  </a:prstClr>
                </a:solidFill>
                <a:latin typeface="Dosis" pitchFamily="2" charset="0"/>
              </a:rPr>
              <a:t>;</a:t>
            </a:r>
            <a:r>
              <a:rPr lang="en-US" b="1" dirty="0">
                <a:solidFill>
                  <a:srgbClr val="8DC63F"/>
                </a:solidFill>
                <a:latin typeface="Carelia"/>
              </a:rPr>
              <a:t> </a:t>
            </a:r>
            <a:r>
              <a:rPr lang="en-US" dirty="0" err="1">
                <a:solidFill>
                  <a:prstClr val="black">
                    <a:lumMod val="85000"/>
                    <a:lumOff val="15000"/>
                  </a:prstClr>
                </a:solidFill>
                <a:latin typeface="Dosis" pitchFamily="2" charset="0"/>
              </a:rPr>
              <a:t>en</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maintenant un rythme soutenu sans temps mort;</a:t>
            </a:r>
            <a:r>
              <a:rPr lang="fr-FR" b="1" dirty="0">
                <a:solidFill>
                  <a:srgbClr val="106585"/>
                </a:solidFill>
                <a:latin typeface="Carelia"/>
              </a:rPr>
              <a:t> </a:t>
            </a:r>
          </a:p>
          <a:p>
            <a:pPr marL="530252" indent="-530252" algn="just">
              <a:defRPr/>
            </a:pPr>
            <a:endParaRPr lang="fr-FR" b="1" dirty="0">
              <a:solidFill>
                <a:srgbClr val="106585"/>
              </a:solidFill>
              <a:latin typeface="Carelia"/>
            </a:endParaRPr>
          </a:p>
          <a:p>
            <a:pPr marL="530252" indent="-530252" algn="just">
              <a:defRPr/>
            </a:pPr>
            <a:r>
              <a:rPr lang="fr-FR" b="1" dirty="0">
                <a:solidFill>
                  <a:srgbClr val="106585"/>
                </a:solidFill>
                <a:latin typeface="Carelia"/>
              </a:rPr>
              <a:t>    3.Rester fidèle au scénario pédagogique : </a:t>
            </a:r>
            <a:r>
              <a:rPr lang="fr-FR" dirty="0">
                <a:solidFill>
                  <a:prstClr val="black">
                    <a:lumMod val="85000"/>
                    <a:lumOff val="15000"/>
                  </a:prstClr>
                </a:solidFill>
                <a:latin typeface="Dosis" pitchFamily="2" charset="0"/>
              </a:rPr>
              <a:t>suivre les consignes du ruban didactique activement, sans se limiter à une lecture passive. </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4.Expliquer les consignes: </a:t>
            </a:r>
            <a:r>
              <a:rPr lang="fr-FR" dirty="0">
                <a:solidFill>
                  <a:prstClr val="black">
                    <a:lumMod val="85000"/>
                    <a:lumOff val="15000"/>
                  </a:prstClr>
                </a:solidFill>
                <a:latin typeface="Dosis" pitchFamily="2" charset="0"/>
              </a:rPr>
              <a:t>s’assurer que tous les élèves comprennent les consignes des activités, en les invitant à les reformuler ou à  les réexpliquer, si besoin, dans leur langue maternelle.</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en-US" b="1" dirty="0">
                <a:solidFill>
                  <a:srgbClr val="106585"/>
                </a:solidFill>
                <a:latin typeface="Carelia"/>
              </a:rPr>
              <a:t>    5.Donner un feed back riche et </a:t>
            </a:r>
            <a:r>
              <a:rPr lang="en-US" b="1" dirty="0" err="1">
                <a:solidFill>
                  <a:srgbClr val="106585"/>
                </a:solidFill>
                <a:latin typeface="Carelia"/>
              </a:rPr>
              <a:t>systématique</a:t>
            </a:r>
            <a:r>
              <a:rPr lang="en-US" b="1" dirty="0">
                <a:solidFill>
                  <a:srgbClr val="106585"/>
                </a:solidFill>
                <a:latin typeface="Carelia"/>
              </a:rPr>
              <a:t> :</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solliciter la participation du maximum d’ élèves en les questionnant et en corrigeant les erreurs.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6.Adopter une posture dynamique : </a:t>
            </a:r>
            <a:r>
              <a:rPr lang="fr-FR" dirty="0">
                <a:solidFill>
                  <a:prstClr val="black">
                    <a:lumMod val="85000"/>
                    <a:lumOff val="15000"/>
                  </a:prstClr>
                </a:solidFill>
                <a:latin typeface="Dosis" pitchFamily="2" charset="0"/>
              </a:rPr>
              <a:t>circuler dans la classe, capter l’attention par des explications, et  au besoin , illustrer par des exemples; </a:t>
            </a:r>
            <a:endParaRPr lang="en-US" sz="1400" dirty="0">
              <a:solidFill>
                <a:prstClr val="black">
                  <a:lumMod val="85000"/>
                  <a:lumOff val="15000"/>
                </a:prstClr>
              </a:solidFill>
              <a:latin typeface="Dosis" pitchFamily="2" charset="0"/>
            </a:endParaRPr>
          </a:p>
          <a:p>
            <a:pPr algn="just">
              <a:lnSpc>
                <a:spcPct val="150000"/>
              </a:lnSpc>
              <a:defRPr/>
            </a:pPr>
            <a:endParaRPr lang="en-US" sz="1400" dirty="0">
              <a:solidFill>
                <a:prstClr val="black">
                  <a:lumMod val="85000"/>
                  <a:lumOff val="15000"/>
                </a:prstClr>
              </a:solidFill>
              <a:latin typeface="Dosis" pitchFamily="2" charset="0"/>
            </a:endParaRPr>
          </a:p>
          <a:p>
            <a:pPr algn="just">
              <a:lnSpc>
                <a:spcPct val="150000"/>
              </a:lnSpc>
              <a:defRPr/>
            </a:pPr>
            <a:endParaRPr lang="fr-FR" sz="1400" dirty="0">
              <a:solidFill>
                <a:prstClr val="black">
                  <a:lumMod val="85000"/>
                  <a:lumOff val="15000"/>
                </a:prstClr>
              </a:solidFill>
              <a:latin typeface="Dosis" pitchFamily="2" charset="0"/>
            </a:endParaRPr>
          </a:p>
        </p:txBody>
      </p:sp>
    </p:spTree>
    <p:extLst>
      <p:ext uri="{BB962C8B-B14F-4D97-AF65-F5344CB8AC3E}">
        <p14:creationId xmlns:p14="http://schemas.microsoft.com/office/powerpoint/2010/main" val="3775892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FBC31-1B27-427C-39E2-C9F308D5A8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85836D-BE25-5D64-A258-FFB5DA9D1A2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675FA48-D63E-8A4B-B42A-F89CA7026486}"/>
              </a:ext>
            </a:extLst>
          </p:cNvPr>
          <p:cNvSpPr txBox="1"/>
          <p:nvPr/>
        </p:nvSpPr>
        <p:spPr>
          <a:xfrm>
            <a:off x="595946" y="648812"/>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Vocabulaire</a:t>
            </a:r>
            <a:endParaRPr lang="en-US" sz="3200" b="1" dirty="0">
              <a:solidFill>
                <a:srgbClr val="215968"/>
              </a:solidFill>
              <a:latin typeface="Carelia" panose="020B0604020202020204" charset="0"/>
            </a:endParaRPr>
          </a:p>
        </p:txBody>
      </p:sp>
      <p:sp>
        <p:nvSpPr>
          <p:cNvPr id="8" name="TextBox 8">
            <a:extLst>
              <a:ext uri="{FF2B5EF4-FFF2-40B4-BE49-F238E27FC236}">
                <a16:creationId xmlns:a16="http://schemas.microsoft.com/office/drawing/2014/main" id="{B82F4D2D-3D56-0B6C-2645-D286F698A7B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F55CA58-EF13-9FED-BBF3-5BA54B28E40F}"/>
              </a:ext>
            </a:extLst>
          </p:cNvPr>
          <p:cNvSpPr/>
          <p:nvPr/>
        </p:nvSpPr>
        <p:spPr>
          <a:xfrm>
            <a:off x="449224" y="1809136"/>
            <a:ext cx="7711551" cy="2048632"/>
          </a:xfrm>
          <a:prstGeom prst="cloud">
            <a:avLst/>
          </a:prstGeom>
          <a:ln>
            <a:solidFill>
              <a:srgbClr val="215968"/>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8E37C397-60C4-3F5E-9C5D-05F26AB37E9E}"/>
              </a:ext>
            </a:extLst>
          </p:cNvPr>
          <p:cNvSpPr txBox="1"/>
          <p:nvPr/>
        </p:nvSpPr>
        <p:spPr>
          <a:xfrm>
            <a:off x="43379" y="2348786"/>
            <a:ext cx="7973961" cy="1683794"/>
          </a:xfrm>
          <a:prstGeom prst="rect">
            <a:avLst/>
          </a:prstGeom>
        </p:spPr>
        <p:txBody>
          <a:bodyPr wrap="square" lIns="0" tIns="0" rIns="0" bIns="0" rtlCol="0" anchor="t">
            <a:spAutoFit/>
          </a:bodyPr>
          <a:lstStyle/>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Étagère – fenêtre – vétérinaire – seize – fourchette – infirmière – peigne - baguette</a:t>
            </a:r>
          </a:p>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  </a:t>
            </a:r>
          </a:p>
        </p:txBody>
      </p:sp>
      <p:pic>
        <p:nvPicPr>
          <p:cNvPr id="3" name="Image 2" descr="Une image contenant Dessin d’enfant, clipart, dessin, illustration&#10;&#10;Le contenu généré par l’IA peut être incorrect.">
            <a:extLst>
              <a:ext uri="{FF2B5EF4-FFF2-40B4-BE49-F238E27FC236}">
                <a16:creationId xmlns:a16="http://schemas.microsoft.com/office/drawing/2014/main" id="{19B3FC60-A080-8F37-EE32-75B31B0D790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7090" y="4310090"/>
            <a:ext cx="2029261" cy="1707056"/>
          </a:xfrm>
          <a:prstGeom prst="rect">
            <a:avLst/>
          </a:prstGeom>
        </p:spPr>
      </p:pic>
    </p:spTree>
    <p:extLst>
      <p:ext uri="{BB962C8B-B14F-4D97-AF65-F5344CB8AC3E}">
        <p14:creationId xmlns:p14="http://schemas.microsoft.com/office/powerpoint/2010/main" val="6586569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036BD8-5074-4841-8175-0BFD4C2A2969}"/>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42935A8-A97A-6B3B-F2F8-B65098115E8F}"/>
              </a:ext>
            </a:extLst>
          </p:cNvPr>
          <p:cNvSpPr/>
          <p:nvPr/>
        </p:nvSpPr>
        <p:spPr>
          <a:xfrm>
            <a:off x="177302" y="228601"/>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1EB34DBD-CB2E-4664-CA99-7906D8BFC2B6}"/>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Aujourd’hui, nous </a:t>
            </a:r>
            <a:r>
              <a:rPr lang="fr-FR" sz="1500" b="1" dirty="0">
                <a:solidFill>
                  <a:prstClr val="white">
                    <a:lumMod val="65000"/>
                  </a:prstClr>
                </a:solidFill>
                <a:latin typeface="Dosis" pitchFamily="2" charset="0"/>
              </a:rPr>
              <a:t>allons apprendre de nouveaux mots en français.</a:t>
            </a:r>
          </a:p>
        </p:txBody>
      </p:sp>
      <p:sp>
        <p:nvSpPr>
          <p:cNvPr id="22" name="Freeform 8">
            <a:extLst>
              <a:ext uri="{FF2B5EF4-FFF2-40B4-BE49-F238E27FC236}">
                <a16:creationId xmlns:a16="http://schemas.microsoft.com/office/drawing/2014/main" id="{D95C7CB2-66CB-D746-D8E1-2EEC11AF6632}"/>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8F7B275E-7C39-7FC0-53EE-6F7F66675BFE}"/>
              </a:ext>
            </a:extLst>
          </p:cNvPr>
          <p:cNvSpPr/>
          <p:nvPr/>
        </p:nvSpPr>
        <p:spPr>
          <a:xfrm>
            <a:off x="2378629" y="2133910"/>
            <a:ext cx="6352417" cy="3978585"/>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7F98F2AD-4714-73F4-16B5-1BFFC86DC855}"/>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565324" y="2320226"/>
            <a:ext cx="2482676" cy="3792269"/>
          </a:xfrm>
          <a:prstGeom prst="rect">
            <a:avLst/>
          </a:prstGeom>
        </p:spPr>
      </p:pic>
      <p:graphicFrame>
        <p:nvGraphicFramePr>
          <p:cNvPr id="2" name="Tableau 1">
            <a:extLst>
              <a:ext uri="{FF2B5EF4-FFF2-40B4-BE49-F238E27FC236}">
                <a16:creationId xmlns:a16="http://schemas.microsoft.com/office/drawing/2014/main" id="{0D5AA3DD-11E7-E4B4-6018-B47121683392}"/>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8" name="Espace réservé du contenu 4">
            <a:extLst>
              <a:ext uri="{FF2B5EF4-FFF2-40B4-BE49-F238E27FC236}">
                <a16:creationId xmlns:a16="http://schemas.microsoft.com/office/drawing/2014/main" id="{21C81107-0B4E-E1A2-786C-93373B27C4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0430" y="2529027"/>
            <a:ext cx="1428806" cy="1168860"/>
          </a:xfrm>
          <a:prstGeom prst="rect">
            <a:avLst/>
          </a:prstGeom>
        </p:spPr>
      </p:pic>
      <p:pic>
        <p:nvPicPr>
          <p:cNvPr id="11" name="Image 10">
            <a:extLst>
              <a:ext uri="{FF2B5EF4-FFF2-40B4-BE49-F238E27FC236}">
                <a16:creationId xmlns:a16="http://schemas.microsoft.com/office/drawing/2014/main" id="{54ADA73F-B68C-6501-1B77-DF213E1B2B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9316" y="2581105"/>
            <a:ext cx="1318735" cy="1116782"/>
          </a:xfrm>
          <a:prstGeom prst="rect">
            <a:avLst/>
          </a:prstGeom>
        </p:spPr>
      </p:pic>
      <p:pic>
        <p:nvPicPr>
          <p:cNvPr id="15" name="Image 14">
            <a:extLst>
              <a:ext uri="{FF2B5EF4-FFF2-40B4-BE49-F238E27FC236}">
                <a16:creationId xmlns:a16="http://schemas.microsoft.com/office/drawing/2014/main" id="{539301A6-F685-74F0-7904-CD565DBCE9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1218" y="2587609"/>
            <a:ext cx="1366839" cy="1043364"/>
          </a:xfrm>
          <a:prstGeom prst="rect">
            <a:avLst/>
          </a:prstGeom>
        </p:spPr>
      </p:pic>
      <p:pic>
        <p:nvPicPr>
          <p:cNvPr id="16" name="Image 15">
            <a:extLst>
              <a:ext uri="{FF2B5EF4-FFF2-40B4-BE49-F238E27FC236}">
                <a16:creationId xmlns:a16="http://schemas.microsoft.com/office/drawing/2014/main" id="{733F9080-E8D1-56ED-49FA-170AEB33AD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0830" y="2676650"/>
            <a:ext cx="1263979" cy="925691"/>
          </a:xfrm>
          <a:prstGeom prst="rect">
            <a:avLst/>
          </a:prstGeom>
        </p:spPr>
      </p:pic>
      <p:pic>
        <p:nvPicPr>
          <p:cNvPr id="28" name="Image 27">
            <a:extLst>
              <a:ext uri="{FF2B5EF4-FFF2-40B4-BE49-F238E27FC236}">
                <a16:creationId xmlns:a16="http://schemas.microsoft.com/office/drawing/2014/main" id="{865668D5-8A17-9CF7-D032-97D7E744F96B}"/>
              </a:ext>
            </a:extLst>
          </p:cNvPr>
          <p:cNvPicPr>
            <a:picLocks noChangeAspect="1"/>
          </p:cNvPicPr>
          <p:nvPr/>
        </p:nvPicPr>
        <p:blipFill>
          <a:blip r:embed="rId10"/>
          <a:stretch>
            <a:fillRect/>
          </a:stretch>
        </p:blipFill>
        <p:spPr>
          <a:xfrm>
            <a:off x="7060830" y="4411868"/>
            <a:ext cx="1517846" cy="1087461"/>
          </a:xfrm>
          <a:prstGeom prst="rect">
            <a:avLst/>
          </a:prstGeom>
        </p:spPr>
      </p:pic>
      <p:pic>
        <p:nvPicPr>
          <p:cNvPr id="4" name="Image 3">
            <a:extLst>
              <a:ext uri="{FF2B5EF4-FFF2-40B4-BE49-F238E27FC236}">
                <a16:creationId xmlns:a16="http://schemas.microsoft.com/office/drawing/2014/main" id="{EAA0A216-CF7F-8E06-9367-EC8265A4BD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98968" y="3876295"/>
            <a:ext cx="987817" cy="2007706"/>
          </a:xfrm>
          <a:prstGeom prst="rect">
            <a:avLst/>
          </a:prstGeom>
        </p:spPr>
      </p:pic>
      <p:pic>
        <p:nvPicPr>
          <p:cNvPr id="9" name="Image 8">
            <a:extLst>
              <a:ext uri="{FF2B5EF4-FFF2-40B4-BE49-F238E27FC236}">
                <a16:creationId xmlns:a16="http://schemas.microsoft.com/office/drawing/2014/main" id="{B664CF3D-D6D9-BBF4-2C77-BB43FBFE62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6480" y="4431680"/>
            <a:ext cx="1727351" cy="1087462"/>
          </a:xfrm>
          <a:prstGeom prst="rect">
            <a:avLst/>
          </a:prstGeom>
        </p:spPr>
      </p:pic>
      <p:pic>
        <p:nvPicPr>
          <p:cNvPr id="17" name="Image 16">
            <a:extLst>
              <a:ext uri="{FF2B5EF4-FFF2-40B4-BE49-F238E27FC236}">
                <a16:creationId xmlns:a16="http://schemas.microsoft.com/office/drawing/2014/main" id="{77A69951-7531-C0FF-63EA-32AFD61CFC1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61022" y="4238328"/>
            <a:ext cx="1428806" cy="1474165"/>
          </a:xfrm>
          <a:prstGeom prst="rect">
            <a:avLst/>
          </a:prstGeom>
        </p:spPr>
      </p:pic>
    </p:spTree>
    <p:extLst>
      <p:ext uri="{BB962C8B-B14F-4D97-AF65-F5344CB8AC3E}">
        <p14:creationId xmlns:p14="http://schemas.microsoft.com/office/powerpoint/2010/main" val="2490637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9AE3-6F4A-33B3-9E29-103DA1CFA5F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BDC3298-7878-9208-CC75-4213D3ED80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162ED05-8A16-17D6-9373-271B04C44183}"/>
              </a:ext>
            </a:extLst>
          </p:cNvPr>
          <p:cNvSpPr/>
          <p:nvPr/>
        </p:nvSpPr>
        <p:spPr>
          <a:xfrm>
            <a:off x="177302"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6715137-CB2B-C4A3-7C83-9EB5C6F6101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212957F-185D-15C1-3A29-548F21CD0DA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AAD8E0C-7FAF-D9BF-3543-39700417FD1E}"/>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BDD8A5-AE24-F524-CAC1-28B07CDC04B8}"/>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une étagère. L’étagère. Comment vous dites étagère dans votre langue?</a:t>
            </a:r>
          </a:p>
        </p:txBody>
      </p:sp>
      <p:pic>
        <p:nvPicPr>
          <p:cNvPr id="4" name="Espace réservé du contenu 4">
            <a:extLst>
              <a:ext uri="{FF2B5EF4-FFF2-40B4-BE49-F238E27FC236}">
                <a16:creationId xmlns:a16="http://schemas.microsoft.com/office/drawing/2014/main" id="{ED5B59F8-2471-5C70-4DBF-F18FCEDB9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4045" y="2007756"/>
            <a:ext cx="4286922" cy="3506992"/>
          </a:xfrm>
          <a:prstGeom prst="rect">
            <a:avLst/>
          </a:prstGeom>
        </p:spPr>
      </p:pic>
      <p:cxnSp>
        <p:nvCxnSpPr>
          <p:cNvPr id="8" name="Connecteur droit avec flèche 7">
            <a:extLst>
              <a:ext uri="{FF2B5EF4-FFF2-40B4-BE49-F238E27FC236}">
                <a16:creationId xmlns:a16="http://schemas.microsoft.com/office/drawing/2014/main" id="{0CFCA019-A475-68DB-0E91-2DF1BB0C8A97}"/>
              </a:ext>
            </a:extLst>
          </p:cNvPr>
          <p:cNvCxnSpPr>
            <a:cxnSpLocks/>
          </p:cNvCxnSpPr>
          <p:nvPr/>
        </p:nvCxnSpPr>
        <p:spPr>
          <a:xfrm>
            <a:off x="1082638" y="2109355"/>
            <a:ext cx="2315189" cy="6750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441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BACF-5D46-F3BF-D426-F5F568CE9C9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543CAE-0058-9C18-4D53-8A8A408BDF0C}"/>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5EAA075-C73B-7E03-D682-43EA334450F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35C81969-37BE-8080-D247-E674D08F52A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16533EB-C27E-DCCD-46FA-0DF374396A95}"/>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3CBF81CD-0401-B2E3-4039-AE583E58F415}"/>
              </a:ext>
            </a:extLst>
          </p:cNvPr>
          <p:cNvSpPr txBox="1"/>
          <p:nvPr/>
        </p:nvSpPr>
        <p:spPr>
          <a:xfrm>
            <a:off x="4547674" y="2998966"/>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Une étag</a:t>
            </a:r>
            <a:r>
              <a:rPr lang="fr-FR" sz="5334" b="1" dirty="0">
                <a:solidFill>
                  <a:srgbClr val="FFC000"/>
                </a:solidFill>
                <a:latin typeface="Dosis" pitchFamily="2" charset="0"/>
              </a:rPr>
              <a:t>è</a:t>
            </a:r>
            <a:r>
              <a:rPr lang="fr-FR" sz="5334" b="1" dirty="0">
                <a:solidFill>
                  <a:srgbClr val="4BACC6">
                    <a:lumMod val="75000"/>
                  </a:srgbClr>
                </a:solidFill>
                <a:latin typeface="Dosis" pitchFamily="2" charset="0"/>
              </a:rPr>
              <a:t>re</a:t>
            </a:r>
          </a:p>
        </p:txBody>
      </p:sp>
      <p:graphicFrame>
        <p:nvGraphicFramePr>
          <p:cNvPr id="2" name="Tableau 1">
            <a:extLst>
              <a:ext uri="{FF2B5EF4-FFF2-40B4-BE49-F238E27FC236}">
                <a16:creationId xmlns:a16="http://schemas.microsoft.com/office/drawing/2014/main" id="{C22B06E1-AD6A-7258-099B-DBE07F55021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65BDD4-A5E7-F281-C9CF-41C43E2F543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Une étagère</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L’étagère.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une étagère</a:t>
            </a:r>
            <a:r>
              <a:rPr lang="en-US" sz="1500" b="1" dirty="0">
                <a:solidFill>
                  <a:prstClr val="white">
                    <a:lumMod val="65000"/>
                  </a:prstClr>
                </a:solidFill>
                <a:latin typeface="Dosis" pitchFamily="2" charset="0"/>
              </a:rPr>
              <a:t>”</a:t>
            </a:r>
          </a:p>
        </p:txBody>
      </p:sp>
      <p:pic>
        <p:nvPicPr>
          <p:cNvPr id="5" name="Espace réservé du contenu 4">
            <a:extLst>
              <a:ext uri="{FF2B5EF4-FFF2-40B4-BE49-F238E27FC236}">
                <a16:creationId xmlns:a16="http://schemas.microsoft.com/office/drawing/2014/main" id="{65DDDD47-BE98-2A73-CC53-18D057A63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929" y="2158874"/>
            <a:ext cx="2721155" cy="2226089"/>
          </a:xfrm>
          <a:prstGeom prst="rect">
            <a:avLst/>
          </a:prstGeom>
        </p:spPr>
      </p:pic>
      <p:cxnSp>
        <p:nvCxnSpPr>
          <p:cNvPr id="7" name="Connecteur droit avec flèche 6">
            <a:extLst>
              <a:ext uri="{FF2B5EF4-FFF2-40B4-BE49-F238E27FC236}">
                <a16:creationId xmlns:a16="http://schemas.microsoft.com/office/drawing/2014/main" id="{19E2A513-2A39-F634-D103-0304EFD18FC9}"/>
              </a:ext>
            </a:extLst>
          </p:cNvPr>
          <p:cNvCxnSpPr>
            <a:cxnSpLocks/>
          </p:cNvCxnSpPr>
          <p:nvPr/>
        </p:nvCxnSpPr>
        <p:spPr>
          <a:xfrm>
            <a:off x="443307" y="1927964"/>
            <a:ext cx="1639006" cy="6750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646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D013-07F1-77F6-D63C-5D24DE7A4BF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F173BD-67F3-C156-3812-996ADFD969B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9256295-7AE9-5B96-117F-3F9E4191C791}"/>
              </a:ext>
            </a:extLst>
          </p:cNvPr>
          <p:cNvSpPr/>
          <p:nvPr/>
        </p:nvSpPr>
        <p:spPr>
          <a:xfrm>
            <a:off x="215910" y="228600"/>
            <a:ext cx="8776195" cy="6329884"/>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4FC1204-278D-9ADA-4BBB-FFAB134EC34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5B84D1D-94E0-1375-7B25-B2F649C8AC4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BDEAB609-B1D0-9429-9C0B-A29B6612E8CD}"/>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6F470A0-50E3-A395-B0FA-855214ED205E}"/>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une fenêtre. La fenêtre . C’est quoi fenêtre dans votre langue?</a:t>
            </a:r>
          </a:p>
        </p:txBody>
      </p:sp>
      <p:pic>
        <p:nvPicPr>
          <p:cNvPr id="7" name="Image 6">
            <a:extLst>
              <a:ext uri="{FF2B5EF4-FFF2-40B4-BE49-F238E27FC236}">
                <a16:creationId xmlns:a16="http://schemas.microsoft.com/office/drawing/2014/main" id="{191FA7AF-BED9-BE99-F4E6-E1BA8664AC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3755" y="2213242"/>
            <a:ext cx="2871219" cy="2431516"/>
          </a:xfrm>
          <a:prstGeom prst="rect">
            <a:avLst/>
          </a:prstGeom>
        </p:spPr>
      </p:pic>
    </p:spTree>
    <p:extLst>
      <p:ext uri="{BB962C8B-B14F-4D97-AF65-F5344CB8AC3E}">
        <p14:creationId xmlns:p14="http://schemas.microsoft.com/office/powerpoint/2010/main" val="565576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B0CB-7972-606E-6694-DD7033B2BF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53D4405-5616-B093-81BA-F3A5EA57355B}"/>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83B819-7412-BDCF-9F90-40A24B2EF0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D2560E8-1B71-845C-3CD9-66745A23B1B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18EB2A-CCCC-1ACE-C842-F745C6E5A368}"/>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7FBA83F9-F000-62A2-B0FF-00541243A313}"/>
              </a:ext>
            </a:extLst>
          </p:cNvPr>
          <p:cNvSpPr txBox="1"/>
          <p:nvPr/>
        </p:nvSpPr>
        <p:spPr>
          <a:xfrm>
            <a:off x="4177803" y="2814046"/>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Une fen</a:t>
            </a:r>
            <a:r>
              <a:rPr lang="fr-FR" sz="5334" b="1" dirty="0">
                <a:solidFill>
                  <a:srgbClr val="FFC000"/>
                </a:solidFill>
                <a:latin typeface="Dosis" pitchFamily="2" charset="0"/>
              </a:rPr>
              <a:t>ê</a:t>
            </a:r>
            <a:r>
              <a:rPr lang="fr-FR" sz="5334" b="1" dirty="0">
                <a:solidFill>
                  <a:srgbClr val="4BACC6">
                    <a:lumMod val="75000"/>
                  </a:srgbClr>
                </a:solidFill>
                <a:latin typeface="Dosis" pitchFamily="2" charset="0"/>
              </a:rPr>
              <a:t>tre</a:t>
            </a:r>
          </a:p>
        </p:txBody>
      </p:sp>
      <p:graphicFrame>
        <p:nvGraphicFramePr>
          <p:cNvPr id="2" name="Tableau 1">
            <a:extLst>
              <a:ext uri="{FF2B5EF4-FFF2-40B4-BE49-F238E27FC236}">
                <a16:creationId xmlns:a16="http://schemas.microsoft.com/office/drawing/2014/main" id="{5F1F79A4-8041-34A1-9692-A8DA5D6C5C28}"/>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AEEEDB1-11FF-6CD2-D720-4B259AB24C70}"/>
              </a:ext>
            </a:extLst>
          </p:cNvPr>
          <p:cNvSpPr txBox="1"/>
          <p:nvPr/>
        </p:nvSpPr>
        <p:spPr>
          <a:xfrm>
            <a:off x="952500" y="279401"/>
            <a:ext cx="767039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Une fenêtre. La fenêtre.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“Une </a:t>
            </a:r>
            <a:r>
              <a:rPr lang="fr-FR" sz="1500" b="1" dirty="0">
                <a:solidFill>
                  <a:prstClr val="white">
                    <a:lumMod val="65000"/>
                  </a:prstClr>
                </a:solidFill>
                <a:latin typeface="Dosis" pitchFamily="2" charset="0"/>
              </a:rPr>
              <a:t>fenêtre</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9D7524C8-AA3F-AC82-223D-8CAAA00947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099" y="2365371"/>
            <a:ext cx="2885401" cy="2443526"/>
          </a:xfrm>
          <a:prstGeom prst="rect">
            <a:avLst/>
          </a:prstGeom>
        </p:spPr>
      </p:pic>
    </p:spTree>
    <p:extLst>
      <p:ext uri="{BB962C8B-B14F-4D97-AF65-F5344CB8AC3E}">
        <p14:creationId xmlns:p14="http://schemas.microsoft.com/office/powerpoint/2010/main" val="2847902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08455-A16F-2800-C053-B3C51137FB2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234EC4-8630-9CBA-EC3C-BD424D9CE45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FEA983D0-DC54-0459-F4D9-FD4AD1B0D424}"/>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DBD0318-8BBE-E674-EC1D-73C32689440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090B7B9-818D-7360-B00F-8D77BAF1DF9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8A13EF7-87D5-A160-3F3A-83496C9B7A00}"/>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2A5BCC97-37AC-DDB6-8CC1-B14FDD69BAB4}"/>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vétérinaire. Le vétérinaire. Comment  on dit vétérinaire dans votre langue?</a:t>
            </a:r>
          </a:p>
        </p:txBody>
      </p:sp>
      <p:pic>
        <p:nvPicPr>
          <p:cNvPr id="4" name="Image 3">
            <a:extLst>
              <a:ext uri="{FF2B5EF4-FFF2-40B4-BE49-F238E27FC236}">
                <a16:creationId xmlns:a16="http://schemas.microsoft.com/office/drawing/2014/main" id="{B1E7E591-1594-710A-9244-DAB897E675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2574" y="2207625"/>
            <a:ext cx="3755653" cy="2866844"/>
          </a:xfrm>
          <a:prstGeom prst="rect">
            <a:avLst/>
          </a:prstGeom>
        </p:spPr>
      </p:pic>
    </p:spTree>
    <p:extLst>
      <p:ext uri="{BB962C8B-B14F-4D97-AF65-F5344CB8AC3E}">
        <p14:creationId xmlns:p14="http://schemas.microsoft.com/office/powerpoint/2010/main" val="4221394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EEED0-C24D-C7A9-2501-5DD0BCEE3C3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F60511-723B-7ED9-EE67-6F468A299B81}"/>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AC00AC-9602-2E2A-1D0B-7A56EAA9481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4A12107E-06E2-FC20-9614-48C674C27EE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6323049-90F1-421C-54BB-AA3DC96780FD}"/>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1B8819A1-D312-6240-D3E4-E341CB099D83}"/>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vétérin</a:t>
            </a:r>
            <a:r>
              <a:rPr lang="fr-FR" sz="5334" b="1" dirty="0">
                <a:solidFill>
                  <a:srgbClr val="FFC000"/>
                </a:solidFill>
                <a:latin typeface="Dosis" pitchFamily="2" charset="0"/>
              </a:rPr>
              <a:t>ai</a:t>
            </a:r>
            <a:r>
              <a:rPr lang="fr-FR" sz="5334" b="1" dirty="0">
                <a:solidFill>
                  <a:srgbClr val="4BACC6">
                    <a:lumMod val="75000"/>
                  </a:srgbClr>
                </a:solidFill>
                <a:latin typeface="Dosis" pitchFamily="2" charset="0"/>
              </a:rPr>
              <a:t>re</a:t>
            </a:r>
          </a:p>
        </p:txBody>
      </p:sp>
      <p:graphicFrame>
        <p:nvGraphicFramePr>
          <p:cNvPr id="2" name="Tableau 1">
            <a:extLst>
              <a:ext uri="{FF2B5EF4-FFF2-40B4-BE49-F238E27FC236}">
                <a16:creationId xmlns:a16="http://schemas.microsoft.com/office/drawing/2014/main" id="{61D316FB-0F4D-D2DF-015D-AF355EA028C2}"/>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65EDEA6-D7B7-CB05-281B-29968902E9A8}"/>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vétérinaire.</a:t>
            </a:r>
            <a:r>
              <a:rPr lang="en-US" sz="1500" b="1" dirty="0">
                <a:solidFill>
                  <a:prstClr val="white">
                    <a:lumMod val="65000"/>
                  </a:prstClr>
                </a:solidFill>
                <a:latin typeface="Dosis" pitchFamily="2" charset="0"/>
              </a:rPr>
              <a:t> Le </a:t>
            </a:r>
            <a:r>
              <a:rPr lang="fr-FR" sz="1500" b="1" dirty="0">
                <a:solidFill>
                  <a:prstClr val="white">
                    <a:lumMod val="65000"/>
                  </a:prstClr>
                </a:solidFill>
                <a:latin typeface="Dosis" pitchFamily="2" charset="0"/>
              </a:rPr>
              <a:t>vétérinaire.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vétérinaire</a:t>
            </a:r>
            <a:r>
              <a:rPr lang="en-US" sz="1500" b="1" dirty="0">
                <a:solidFill>
                  <a:prstClr val="white">
                    <a:lumMod val="65000"/>
                  </a:prstClr>
                </a:solidFill>
                <a:latin typeface="Dosis" pitchFamily="2" charset="0"/>
              </a:rPr>
              <a:t>”</a:t>
            </a:r>
          </a:p>
        </p:txBody>
      </p:sp>
      <p:pic>
        <p:nvPicPr>
          <p:cNvPr id="5" name="Image 4">
            <a:extLst>
              <a:ext uri="{FF2B5EF4-FFF2-40B4-BE49-F238E27FC236}">
                <a16:creationId xmlns:a16="http://schemas.microsoft.com/office/drawing/2014/main" id="{0596F9F9-D00E-0FA1-E97A-DFCF50BA1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850" y="2127958"/>
            <a:ext cx="3408809" cy="2602084"/>
          </a:xfrm>
          <a:prstGeom prst="rect">
            <a:avLst/>
          </a:prstGeom>
        </p:spPr>
      </p:pic>
    </p:spTree>
    <p:extLst>
      <p:ext uri="{BB962C8B-B14F-4D97-AF65-F5344CB8AC3E}">
        <p14:creationId xmlns:p14="http://schemas.microsoft.com/office/powerpoint/2010/main" val="1094451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B2BE-F14A-C110-DEE9-27966A6D11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1A7D41F-1BCD-7F9C-F48C-63FCB6F24C0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BC2E1EB-3935-E465-213A-CF8EF17A8DB0}"/>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13D6253-4197-2DE9-E9B3-A665E79706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65234DE-1EAE-23F4-09AE-28ACB87D0B1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C0F4B71-F64D-A5E7-16CB-A7352D6473B7}"/>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28AD60-8BBF-FCE5-0386-4EACD999DDDF}"/>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le nombre seize. Seize. Comment  on dit seize dans votre langue?</a:t>
            </a:r>
          </a:p>
        </p:txBody>
      </p:sp>
      <p:pic>
        <p:nvPicPr>
          <p:cNvPr id="7" name="Image 6">
            <a:extLst>
              <a:ext uri="{FF2B5EF4-FFF2-40B4-BE49-F238E27FC236}">
                <a16:creationId xmlns:a16="http://schemas.microsoft.com/office/drawing/2014/main" id="{CC8450EA-D120-A0FF-B3B2-A038C0F5D1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1" y="2173961"/>
            <a:ext cx="3427370" cy="2510078"/>
          </a:xfrm>
          <a:prstGeom prst="rect">
            <a:avLst/>
          </a:prstGeom>
        </p:spPr>
      </p:pic>
    </p:spTree>
    <p:extLst>
      <p:ext uri="{BB962C8B-B14F-4D97-AF65-F5344CB8AC3E}">
        <p14:creationId xmlns:p14="http://schemas.microsoft.com/office/powerpoint/2010/main" val="4241812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AB10D-B7EC-21D4-FDA8-710B5D0E24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EC8636-B92A-B986-DAF5-2C827E06EE83}"/>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11088B1-2B8F-6B5E-8D51-DBA444D5B95A}"/>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34249A6-CED1-51D8-BE62-C52D7E02480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EB7E818-BADD-0AA8-8A08-15218733A621}"/>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C199FFE-45E0-85C0-4203-F5DCF4C6DAE1}"/>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s</a:t>
            </a:r>
            <a:r>
              <a:rPr lang="fr-FR" sz="5334" b="1" dirty="0">
                <a:solidFill>
                  <a:srgbClr val="FFC000"/>
                </a:solidFill>
                <a:latin typeface="Dosis" pitchFamily="2" charset="0"/>
              </a:rPr>
              <a:t>ei</a:t>
            </a:r>
            <a:r>
              <a:rPr lang="fr-FR" sz="5334" b="1" dirty="0">
                <a:solidFill>
                  <a:srgbClr val="4BACC6">
                    <a:lumMod val="75000"/>
                  </a:srgbClr>
                </a:solidFill>
                <a:latin typeface="Dosis" pitchFamily="2" charset="0"/>
              </a:rPr>
              <a:t>ze</a:t>
            </a:r>
          </a:p>
        </p:txBody>
      </p:sp>
      <p:graphicFrame>
        <p:nvGraphicFramePr>
          <p:cNvPr id="2" name="Tableau 1">
            <a:extLst>
              <a:ext uri="{FF2B5EF4-FFF2-40B4-BE49-F238E27FC236}">
                <a16:creationId xmlns:a16="http://schemas.microsoft.com/office/drawing/2014/main" id="{7712E128-A013-3762-DDBC-0E10C5B47819}"/>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4629DA4-6D6D-82F2-A496-3DE512D0399D}"/>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 nombre seize.</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Seize.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seize</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08ABACD0-948A-A247-072B-60B537A0BF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8179" y="2550069"/>
            <a:ext cx="3001420" cy="2198128"/>
          </a:xfrm>
          <a:prstGeom prst="rect">
            <a:avLst/>
          </a:prstGeom>
        </p:spPr>
      </p:pic>
    </p:spTree>
    <p:extLst>
      <p:ext uri="{BB962C8B-B14F-4D97-AF65-F5344CB8AC3E}">
        <p14:creationId xmlns:p14="http://schemas.microsoft.com/office/powerpoint/2010/main" val="213172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3" name="Group 3"/>
          <p:cNvGrpSpPr/>
          <p:nvPr/>
        </p:nvGrpSpPr>
        <p:grpSpPr>
          <a:xfrm>
            <a:off x="571500" y="786968"/>
            <a:ext cx="8001000" cy="5284067"/>
            <a:chOff x="0" y="0"/>
            <a:chExt cx="3895412" cy="2555175"/>
          </a:xfrm>
        </p:grpSpPr>
        <p:sp>
          <p:nvSpPr>
            <p:cNvPr id="4" name="Freeform 4"/>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5" name="TextBox 5"/>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7" name="Freeform 7"/>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0" name="ZoneTexte 9">
            <a:extLst>
              <a:ext uri="{FF2B5EF4-FFF2-40B4-BE49-F238E27FC236}">
                <a16:creationId xmlns:a16="http://schemas.microsoft.com/office/drawing/2014/main" id="{797E087D-5FB9-0D89-12A1-098B2632F30A}"/>
              </a:ext>
            </a:extLst>
          </p:cNvPr>
          <p:cNvSpPr txBox="1"/>
          <p:nvPr/>
        </p:nvSpPr>
        <p:spPr>
          <a:xfrm>
            <a:off x="678120" y="2110178"/>
            <a:ext cx="7787760" cy="354071"/>
          </a:xfrm>
          <a:prstGeom prst="rect">
            <a:avLst/>
          </a:prstGeom>
          <a:noFill/>
        </p:spPr>
        <p:txBody>
          <a:bodyPr wrap="square" rtlCol="0">
            <a:spAutoFit/>
          </a:bodyPr>
          <a:lstStyle/>
          <a:p>
            <a:pPr algn="ctr" defTabSz="457246">
              <a:spcAft>
                <a:spcPts val="600"/>
              </a:spcAft>
              <a:defRPr/>
            </a:pPr>
            <a:r>
              <a:rPr lang="fr-FR" sz="1701" dirty="0">
                <a:solidFill>
                  <a:srgbClr val="106585"/>
                </a:solidFill>
                <a:latin typeface="Dosis" pitchFamily="2" charset="0"/>
              </a:rPr>
              <a:t>À  la fin de la séance d’aujourd’hui, </a:t>
            </a:r>
            <a:r>
              <a:rPr lang="fr-FR" sz="1701" b="1" dirty="0">
                <a:solidFill>
                  <a:srgbClr val="106585"/>
                </a:solidFill>
                <a:latin typeface="Dosis" pitchFamily="2" charset="0"/>
              </a:rPr>
              <a:t>au moins 80% des élèves </a:t>
            </a:r>
            <a:r>
              <a:rPr lang="fr-FR" sz="1701" dirty="0">
                <a:solidFill>
                  <a:srgbClr val="106585"/>
                </a:solidFill>
                <a:latin typeface="Dosis" pitchFamily="2" charset="0"/>
              </a:rPr>
              <a:t>doivent être capables de : </a:t>
            </a:r>
          </a:p>
        </p:txBody>
      </p:sp>
      <p:grpSp>
        <p:nvGrpSpPr>
          <p:cNvPr id="6" name="Groupe 5">
            <a:extLst>
              <a:ext uri="{FF2B5EF4-FFF2-40B4-BE49-F238E27FC236}">
                <a16:creationId xmlns:a16="http://schemas.microsoft.com/office/drawing/2014/main" id="{361841AB-7BBF-E5DF-ECC0-9422AF094E7E}"/>
              </a:ext>
            </a:extLst>
          </p:cNvPr>
          <p:cNvGrpSpPr/>
          <p:nvPr/>
        </p:nvGrpSpPr>
        <p:grpSpPr>
          <a:xfrm>
            <a:off x="939800" y="2851935"/>
            <a:ext cx="7264400" cy="2623984"/>
            <a:chOff x="3302073" y="4600550"/>
            <a:chExt cx="9396747" cy="2507452"/>
          </a:xfrm>
        </p:grpSpPr>
        <p:sp>
          <p:nvSpPr>
            <p:cNvPr id="8" name="Freeform 17">
              <a:extLst>
                <a:ext uri="{FF2B5EF4-FFF2-40B4-BE49-F238E27FC236}">
                  <a16:creationId xmlns:a16="http://schemas.microsoft.com/office/drawing/2014/main" id="{60BD1024-05C8-C151-181A-C15273BA80F2}"/>
                </a:ext>
              </a:extLst>
            </p:cNvPr>
            <p:cNvSpPr/>
            <p:nvPr/>
          </p:nvSpPr>
          <p:spPr>
            <a:xfrm>
              <a:off x="3302073" y="4600550"/>
              <a:ext cx="9396747" cy="2104846"/>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457246">
                <a:defRPr/>
              </a:pPr>
              <a:endParaRPr lang="fr-MA" sz="667" dirty="0">
                <a:solidFill>
                  <a:prstClr val="black"/>
                </a:solidFill>
                <a:latin typeface="Dosis" pitchFamily="2" charset="0"/>
              </a:endParaRPr>
            </a:p>
          </p:txBody>
        </p:sp>
        <p:sp>
          <p:nvSpPr>
            <p:cNvPr id="13" name="ZoneTexte 12">
              <a:extLst>
                <a:ext uri="{FF2B5EF4-FFF2-40B4-BE49-F238E27FC236}">
                  <a16:creationId xmlns:a16="http://schemas.microsoft.com/office/drawing/2014/main" id="{21CEE908-A23E-3615-FC3A-B9D65947341C}"/>
                </a:ext>
              </a:extLst>
            </p:cNvPr>
            <p:cNvSpPr txBox="1"/>
            <p:nvPr/>
          </p:nvSpPr>
          <p:spPr>
            <a:xfrm>
              <a:off x="4045023" y="4803726"/>
              <a:ext cx="8013627" cy="2304276"/>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Comprendre et produire les </a:t>
              </a:r>
              <a:r>
                <a:rPr lang="fr-FR" sz="1867" b="1" dirty="0">
                  <a:solidFill>
                    <a:srgbClr val="215968"/>
                  </a:solidFill>
                  <a:latin typeface="Dosis" pitchFamily="2" charset="0"/>
                </a:rPr>
                <a:t>mots du vocabulaire: </a:t>
              </a:r>
              <a:r>
                <a:rPr lang="fr-MA" sz="1867" b="1" dirty="0">
                  <a:solidFill>
                    <a:srgbClr val="106585"/>
                  </a:solidFill>
                  <a:latin typeface="Dosis" pitchFamily="2" charset="0"/>
                </a:rPr>
                <a:t> </a:t>
              </a:r>
              <a:r>
                <a:rPr lang="fr-FR" sz="1867" b="1" dirty="0">
                  <a:solidFill>
                    <a:srgbClr val="008EC0"/>
                  </a:solidFill>
                  <a:latin typeface="Dosis" pitchFamily="2" charset="0"/>
                </a:rPr>
                <a:t>étagère – fenêtre – vétérinaire – seize – fourchette –infirmière – peigne - baguette</a:t>
              </a:r>
            </a:p>
            <a:p>
              <a:pPr defTabSz="457246">
                <a:spcAft>
                  <a:spcPts val="600"/>
                </a:spcAft>
                <a:defRPr/>
              </a:pPr>
              <a:endParaRPr lang="fr-FR" sz="1867" b="1" dirty="0">
                <a:solidFill>
                  <a:srgbClr val="008EC0"/>
                </a:solidFill>
                <a:latin typeface="Dosis" pitchFamily="2" charset="0"/>
              </a:endParaRPr>
            </a:p>
            <a:p>
              <a:pPr defTabSz="457246">
                <a:spcAft>
                  <a:spcPts val="600"/>
                </a:spcAft>
                <a:defRPr/>
              </a:pPr>
              <a:endParaRPr lang="fr-MA" sz="1867" b="1" dirty="0">
                <a:solidFill>
                  <a:srgbClr val="106585"/>
                </a:solidFill>
                <a:latin typeface="Dosis" pitchFamily="2" charset="0"/>
              </a:endParaRPr>
            </a:p>
            <a:p>
              <a:pPr defTabSz="457246">
                <a:spcAft>
                  <a:spcPts val="600"/>
                </a:spcAft>
                <a:defRPr/>
              </a:pPr>
              <a:endParaRPr lang="fr-FR" sz="1867" b="1" dirty="0">
                <a:solidFill>
                  <a:srgbClr val="215968"/>
                </a:solidFill>
                <a:latin typeface="Dosis" pitchFamily="2" charset="0"/>
              </a:endParaRPr>
            </a:p>
            <a:p>
              <a:pPr algn="ctr" defTabSz="457246">
                <a:spcAft>
                  <a:spcPts val="600"/>
                </a:spcAft>
                <a:defRPr/>
              </a:pPr>
              <a:r>
                <a:rPr lang="fr-FR" sz="1867" b="1" dirty="0">
                  <a:solidFill>
                    <a:srgbClr val="008EC0"/>
                  </a:solidFill>
                  <a:latin typeface="Dosis" pitchFamily="2" charset="0"/>
                </a:rPr>
                <a:t> </a:t>
              </a:r>
              <a:endParaRPr lang="fr-FR" sz="1867" b="1" dirty="0">
                <a:solidFill>
                  <a:srgbClr val="0094C8"/>
                </a:solidFill>
                <a:latin typeface="Dosis" pitchFamily="2" charset="0"/>
                <a:ea typeface="Calibri" panose="020F0502020204030204" pitchFamily="34" charset="0"/>
                <a:cs typeface="Calibri" panose="020F0502020204030204" pitchFamily="34" charset="0"/>
              </a:endParaRPr>
            </a:p>
          </p:txBody>
        </p:sp>
        <p:sp>
          <p:nvSpPr>
            <p:cNvPr id="14" name="ZoneTexte 13">
              <a:extLst>
                <a:ext uri="{FF2B5EF4-FFF2-40B4-BE49-F238E27FC236}">
                  <a16:creationId xmlns:a16="http://schemas.microsoft.com/office/drawing/2014/main" id="{2C5D3884-B682-E82B-6AA4-10FF3C852B6C}"/>
                </a:ext>
              </a:extLst>
            </p:cNvPr>
            <p:cNvSpPr txBox="1"/>
            <p:nvPr/>
          </p:nvSpPr>
          <p:spPr>
            <a:xfrm>
              <a:off x="4025418" y="5736744"/>
              <a:ext cx="8547581" cy="637356"/>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Identifier, nommer, lire et écrire </a:t>
              </a:r>
              <a:r>
                <a:rPr lang="fr-FR" sz="1867" b="1" dirty="0">
                  <a:solidFill>
                    <a:srgbClr val="008EC0"/>
                  </a:solidFill>
                  <a:latin typeface="Dosis" pitchFamily="2" charset="0"/>
                </a:rPr>
                <a:t>des mots avec les graphèmes complexes: è – ê – ai – </a:t>
              </a:r>
              <a:r>
                <a:rPr lang="fr-FR" sz="1867" b="1" dirty="0" err="1">
                  <a:solidFill>
                    <a:srgbClr val="008EC0"/>
                  </a:solidFill>
                  <a:latin typeface="Dosis" pitchFamily="2" charset="0"/>
                </a:rPr>
                <a:t>ei</a:t>
              </a:r>
              <a:r>
                <a:rPr lang="fr-FR" sz="1867" b="1" dirty="0">
                  <a:solidFill>
                    <a:srgbClr val="008EC0"/>
                  </a:solidFill>
                  <a:latin typeface="Dosis" pitchFamily="2" charset="0"/>
                </a:rPr>
                <a:t> – </a:t>
              </a:r>
              <a:r>
                <a:rPr lang="fr-FR" sz="1867" b="1" dirty="0" err="1">
                  <a:solidFill>
                    <a:srgbClr val="008EC0"/>
                  </a:solidFill>
                  <a:latin typeface="Dosis" pitchFamily="2" charset="0"/>
                </a:rPr>
                <a:t>ette</a:t>
              </a:r>
              <a:r>
                <a:rPr lang="fr-FR" sz="1867" b="1" dirty="0">
                  <a:solidFill>
                    <a:srgbClr val="008EC0"/>
                  </a:solidFill>
                  <a:latin typeface="Dosis" pitchFamily="2" charset="0"/>
                </a:rPr>
                <a:t> - esse</a:t>
              </a:r>
            </a:p>
          </p:txBody>
        </p:sp>
        <p:sp>
          <p:nvSpPr>
            <p:cNvPr id="15" name="Freeform 17">
              <a:extLst>
                <a:ext uri="{FF2B5EF4-FFF2-40B4-BE49-F238E27FC236}">
                  <a16:creationId xmlns:a16="http://schemas.microsoft.com/office/drawing/2014/main" id="{82E50CCC-DE92-9198-59AA-3EDF1EA1822F}"/>
                </a:ext>
              </a:extLst>
            </p:cNvPr>
            <p:cNvSpPr/>
            <p:nvPr/>
          </p:nvSpPr>
          <p:spPr>
            <a:xfrm>
              <a:off x="3407728" y="4676599"/>
              <a:ext cx="637296" cy="2028797"/>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l="-109199" t="-6937" r="-896458" b="-829367"/>
              </a:stretch>
            </a:blipFill>
          </p:spPr>
          <p:txBody>
            <a:bodyPr/>
            <a:lstStyle/>
            <a:p>
              <a:pPr defTabSz="457246">
                <a:defRPr/>
              </a:pPr>
              <a:endParaRPr lang="fr-MA" sz="667" dirty="0">
                <a:solidFill>
                  <a:prstClr val="black"/>
                </a:solidFill>
                <a:latin typeface="Dosis" pitchFamily="2" charset="0"/>
              </a:endParaRPr>
            </a:p>
          </p:txBody>
        </p:sp>
        <p:pic>
          <p:nvPicPr>
            <p:cNvPr id="17" name="Image 16">
              <a:extLst>
                <a:ext uri="{FF2B5EF4-FFF2-40B4-BE49-F238E27FC236}">
                  <a16:creationId xmlns:a16="http://schemas.microsoft.com/office/drawing/2014/main" id="{058D2DF3-961E-8A7D-17FC-5F277D49F518}"/>
                </a:ext>
              </a:extLst>
            </p:cNvPr>
            <p:cNvPicPr>
              <a:picLocks noChangeAspect="1"/>
            </p:cNvPicPr>
            <p:nvPr/>
          </p:nvPicPr>
          <p:blipFill>
            <a:blip r:embed="rId8"/>
            <a:stretch>
              <a:fillRect/>
            </a:stretch>
          </p:blipFill>
          <p:spPr>
            <a:xfrm>
              <a:off x="3511070" y="4803725"/>
              <a:ext cx="455010" cy="466386"/>
            </a:xfrm>
            <a:prstGeom prst="rect">
              <a:avLst/>
            </a:prstGeom>
          </p:spPr>
        </p:pic>
        <p:pic>
          <p:nvPicPr>
            <p:cNvPr id="18" name="Image 17">
              <a:extLst>
                <a:ext uri="{FF2B5EF4-FFF2-40B4-BE49-F238E27FC236}">
                  <a16:creationId xmlns:a16="http://schemas.microsoft.com/office/drawing/2014/main" id="{CE45C8C2-A260-187B-8057-CB1939722F8E}"/>
                </a:ext>
              </a:extLst>
            </p:cNvPr>
            <p:cNvPicPr>
              <a:picLocks noChangeAspect="1"/>
            </p:cNvPicPr>
            <p:nvPr/>
          </p:nvPicPr>
          <p:blipFill>
            <a:blip r:embed="rId8"/>
            <a:stretch>
              <a:fillRect/>
            </a:stretch>
          </p:blipFill>
          <p:spPr>
            <a:xfrm>
              <a:off x="3532864" y="5718125"/>
              <a:ext cx="455010" cy="466386"/>
            </a:xfrm>
            <a:prstGeom prst="rect">
              <a:avLst/>
            </a:prstGeom>
          </p:spPr>
        </p:pic>
      </p:grpSp>
    </p:spTree>
    <p:extLst>
      <p:ext uri="{BB962C8B-B14F-4D97-AF65-F5344CB8AC3E}">
        <p14:creationId xmlns:p14="http://schemas.microsoft.com/office/powerpoint/2010/main" val="1113929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66B5-A34F-476A-E525-7C9DB79219E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217B77-0A81-B77E-92AB-5A401CB9CE05}"/>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E5A357-4EB4-A1A2-46DF-86183790B9D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9D90E0A-A005-FE16-F06D-F26D6B5B965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3D5A948-DD9D-ABEA-433A-18F00E53498C}"/>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E733850-753C-6F79-2A52-C0CAB0FB46B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8" name="ZoneTexte 7">
            <a:extLst>
              <a:ext uri="{FF2B5EF4-FFF2-40B4-BE49-F238E27FC236}">
                <a16:creationId xmlns:a16="http://schemas.microsoft.com/office/drawing/2014/main" id="{63DA5D0B-6226-6644-6EA2-683BD1270A73}"/>
              </a:ext>
            </a:extLst>
          </p:cNvPr>
          <p:cNvSpPr txBox="1"/>
          <p:nvPr/>
        </p:nvSpPr>
        <p:spPr>
          <a:xfrm>
            <a:off x="1015579" y="299053"/>
            <a:ext cx="7552317" cy="584455"/>
          </a:xfrm>
          <a:prstGeom prst="rect">
            <a:avLst/>
          </a:prstGeom>
          <a:noFill/>
        </p:spPr>
        <p:txBody>
          <a:bodyPr wrap="square">
            <a:spAutoFit/>
          </a:bodyPr>
          <a:lstStyle/>
          <a:p>
            <a:pPr marL="0" lvl="1" defTabSz="457246">
              <a:lnSpc>
                <a:spcPts val="2011"/>
              </a:lnSpc>
              <a:spcBef>
                <a:spcPct val="0"/>
              </a:spcBef>
              <a:defRPr/>
            </a:pPr>
            <a:r>
              <a:rPr lang="fr-FR" sz="1500" dirty="0">
                <a:solidFill>
                  <a:prstClr val="white">
                    <a:lumMod val="65000"/>
                  </a:prstClr>
                </a:solidFill>
                <a:latin typeface="Dosis" pitchFamily="2" charset="0"/>
              </a:rPr>
              <a:t>Qui veut dire les mots?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désigne  trois élèves</a:t>
            </a:r>
            <a:r>
              <a:rPr lang="fr-FR" sz="1500" i="1" dirty="0">
                <a:solidFill>
                  <a:prstClr val="white">
                    <a:lumMod val="65000"/>
                  </a:prstClr>
                </a:solidFill>
                <a:latin typeface="Dosis" pitchFamily="2" charset="0"/>
              </a:rPr>
              <a:t>. </a:t>
            </a:r>
            <a:r>
              <a:rPr lang="fr-FR" sz="1333" i="1" dirty="0">
                <a:solidFill>
                  <a:prstClr val="white">
                    <a:lumMod val="65000"/>
                  </a:prstClr>
                </a:solidFill>
                <a:latin typeface="Dosis" pitchFamily="2" charset="0"/>
              </a:rPr>
              <a:t>Il( elle) pointe les images en changeant l’ordre à  chaque fois. </a:t>
            </a:r>
          </a:p>
        </p:txBody>
      </p:sp>
      <p:pic>
        <p:nvPicPr>
          <p:cNvPr id="3" name="Image 2">
            <a:extLst>
              <a:ext uri="{FF2B5EF4-FFF2-40B4-BE49-F238E27FC236}">
                <a16:creationId xmlns:a16="http://schemas.microsoft.com/office/drawing/2014/main" id="{037B3A7E-745F-4A09-6C20-CC6D8E2FFE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9948" y="2748875"/>
            <a:ext cx="2027948" cy="1485194"/>
          </a:xfrm>
          <a:prstGeom prst="rect">
            <a:avLst/>
          </a:prstGeom>
        </p:spPr>
      </p:pic>
      <p:pic>
        <p:nvPicPr>
          <p:cNvPr id="5" name="Image 4">
            <a:extLst>
              <a:ext uri="{FF2B5EF4-FFF2-40B4-BE49-F238E27FC236}">
                <a16:creationId xmlns:a16="http://schemas.microsoft.com/office/drawing/2014/main" id="{B04C8181-18D5-782F-B3DD-714D704CB8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5337" y="2668363"/>
            <a:ext cx="1834610" cy="1400433"/>
          </a:xfrm>
          <a:prstGeom prst="rect">
            <a:avLst/>
          </a:prstGeom>
        </p:spPr>
      </p:pic>
      <p:pic>
        <p:nvPicPr>
          <p:cNvPr id="13" name="Image 12">
            <a:extLst>
              <a:ext uri="{FF2B5EF4-FFF2-40B4-BE49-F238E27FC236}">
                <a16:creationId xmlns:a16="http://schemas.microsoft.com/office/drawing/2014/main" id="{47B0FE6F-D485-042E-5170-0F94AD5851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2494" y="2594275"/>
            <a:ext cx="1922842" cy="1628375"/>
          </a:xfrm>
          <a:prstGeom prst="rect">
            <a:avLst/>
          </a:prstGeom>
        </p:spPr>
      </p:pic>
      <p:pic>
        <p:nvPicPr>
          <p:cNvPr id="14" name="Espace réservé du contenu 4">
            <a:extLst>
              <a:ext uri="{FF2B5EF4-FFF2-40B4-BE49-F238E27FC236}">
                <a16:creationId xmlns:a16="http://schemas.microsoft.com/office/drawing/2014/main" id="{067E49B0-F4FD-8577-FA7E-EB8ADBDABF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498" y="2649635"/>
            <a:ext cx="1922842" cy="1573015"/>
          </a:xfrm>
          <a:prstGeom prst="rect">
            <a:avLst/>
          </a:prstGeom>
        </p:spPr>
      </p:pic>
    </p:spTree>
    <p:extLst>
      <p:ext uri="{BB962C8B-B14F-4D97-AF65-F5344CB8AC3E}">
        <p14:creationId xmlns:p14="http://schemas.microsoft.com/office/powerpoint/2010/main" val="701027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9FEA5-6BB4-83AA-E62A-A2CC7A9053B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3462B92-8DD2-9108-BB2A-87207CA9457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4AEF14-00B0-16E0-AE70-639A262B389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5BF276BE-C97C-1381-3BED-01FA5E641086}"/>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7EA960B5-E12D-422B-6285-D06A4E93395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une fourchette. Fourchette. C’est quoi un fourchette dans votre langue? </a:t>
            </a:r>
          </a:p>
        </p:txBody>
      </p:sp>
      <p:pic>
        <p:nvPicPr>
          <p:cNvPr id="8" name="Image 7">
            <a:extLst>
              <a:ext uri="{FF2B5EF4-FFF2-40B4-BE49-F238E27FC236}">
                <a16:creationId xmlns:a16="http://schemas.microsoft.com/office/drawing/2014/main" id="{1B09CE2D-8771-D806-F3E5-E731AF6F5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4844" y="2031935"/>
            <a:ext cx="4790661" cy="3015983"/>
          </a:xfrm>
          <a:prstGeom prst="rect">
            <a:avLst/>
          </a:prstGeom>
        </p:spPr>
      </p:pic>
    </p:spTree>
    <p:extLst>
      <p:ext uri="{BB962C8B-B14F-4D97-AF65-F5344CB8AC3E}">
        <p14:creationId xmlns:p14="http://schemas.microsoft.com/office/powerpoint/2010/main" val="2656723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03FEA8-6BB0-703E-D335-FF0C643A5C2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CDA215-2A0F-AD92-3A84-12637E5DECF5}"/>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7C151578-B1B8-2122-84D1-BDAE46CED76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31FA4633-6354-C035-0454-ECAD623221FF}"/>
              </a:ext>
            </a:extLst>
          </p:cNvPr>
          <p:cNvSpPr txBox="1"/>
          <p:nvPr/>
        </p:nvSpPr>
        <p:spPr>
          <a:xfrm>
            <a:off x="4765139" y="2801500"/>
            <a:ext cx="3700616" cy="1898084"/>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Une fourch</a:t>
            </a:r>
            <a:r>
              <a:rPr lang="fr-FR" sz="5867" b="1" dirty="0">
                <a:solidFill>
                  <a:srgbClr val="FFC000"/>
                </a:solidFill>
                <a:latin typeface="Dosis" pitchFamily="2" charset="0"/>
              </a:rPr>
              <a:t>ette</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8D7AD97-3728-0B6E-3BB0-5F6C10765686}"/>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58271FEF-29F1-DBE0-5BB5-0D1C3F6868B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Une fourchette, la fourchette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une fourchette</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E3686827-B836-52E6-B45D-9107A51E2F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748" y="2126972"/>
            <a:ext cx="3324783" cy="2093133"/>
          </a:xfrm>
          <a:prstGeom prst="rect">
            <a:avLst/>
          </a:prstGeom>
        </p:spPr>
      </p:pic>
    </p:spTree>
    <p:extLst>
      <p:ext uri="{BB962C8B-B14F-4D97-AF65-F5344CB8AC3E}">
        <p14:creationId xmlns:p14="http://schemas.microsoft.com/office/powerpoint/2010/main" val="98116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2695-A870-4F0C-E05F-F554732DF95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628610-9D0C-45D2-70DB-4542ABA58797}"/>
              </a:ext>
            </a:extLst>
          </p:cNvPr>
          <p:cNvSpPr/>
          <p:nvPr/>
        </p:nvSpPr>
        <p:spPr>
          <a:xfrm>
            <a:off x="48024"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A1ED72-1993-AD1A-ABF9-DC33BEF6FF2E}"/>
              </a:ext>
            </a:extLst>
          </p:cNvPr>
          <p:cNvSpPr/>
          <p:nvPr/>
        </p:nvSpPr>
        <p:spPr>
          <a:xfrm>
            <a:off x="142479" y="19704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76FE095-A8EF-80CE-988F-CBFC6F1C96C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A586C56-2EA7-EDF0-4DF1-5D2E7398FC29}"/>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97E8CEDA-D9A3-5337-AB1F-5484702712D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D565BF4-0B34-62AA-F718-02E1EB31D94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une infirmière. L’infirmière . C’est quoi infirmière  dans votre langue?</a:t>
            </a:r>
          </a:p>
        </p:txBody>
      </p:sp>
      <p:pic>
        <p:nvPicPr>
          <p:cNvPr id="8" name="Image 7">
            <a:extLst>
              <a:ext uri="{FF2B5EF4-FFF2-40B4-BE49-F238E27FC236}">
                <a16:creationId xmlns:a16="http://schemas.microsoft.com/office/drawing/2014/main" id="{89128C09-0539-4596-A5D2-BFE8580E4D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0611" y="1610139"/>
            <a:ext cx="2102778" cy="4273828"/>
          </a:xfrm>
          <a:prstGeom prst="rect">
            <a:avLst/>
          </a:prstGeom>
        </p:spPr>
      </p:pic>
    </p:spTree>
    <p:extLst>
      <p:ext uri="{BB962C8B-B14F-4D97-AF65-F5344CB8AC3E}">
        <p14:creationId xmlns:p14="http://schemas.microsoft.com/office/powerpoint/2010/main" val="2597117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312A0-8673-1EF2-83B6-FC04996046C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CEF4166-4EB4-6427-2028-B6575D9F3CD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5D21B10-4E15-F830-CB39-1266BB05ADBD}"/>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51465F4-8F7F-FEFB-A86F-6565E2E0F7D0}"/>
              </a:ext>
            </a:extLst>
          </p:cNvPr>
          <p:cNvSpPr/>
          <p:nvPr/>
        </p:nvSpPr>
        <p:spPr>
          <a:xfrm>
            <a:off x="181264" y="157562"/>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A867AE3-4362-8B5E-5F1E-07CF02C486AA}"/>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B32A9E17-E67D-D9E1-EEAE-0B50BF0571F6}"/>
              </a:ext>
            </a:extLst>
          </p:cNvPr>
          <p:cNvSpPr txBox="1"/>
          <p:nvPr/>
        </p:nvSpPr>
        <p:spPr>
          <a:xfrm>
            <a:off x="5022833" y="3089933"/>
            <a:ext cx="3483615" cy="1898084"/>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Une infirmi</a:t>
            </a:r>
            <a:r>
              <a:rPr lang="fr-FR" sz="5867" b="1" dirty="0">
                <a:solidFill>
                  <a:srgbClr val="FFC000"/>
                </a:solidFill>
                <a:latin typeface="Dosis" pitchFamily="2" charset="0"/>
              </a:rPr>
              <a:t>è</a:t>
            </a:r>
            <a:r>
              <a:rPr lang="fr-FR" sz="5867" b="1" dirty="0">
                <a:solidFill>
                  <a:schemeClr val="accent5">
                    <a:lumMod val="75000"/>
                  </a:schemeClr>
                </a:solidFill>
                <a:latin typeface="Dosis" pitchFamily="2" charset="0"/>
              </a:rPr>
              <a:t>re</a:t>
            </a:r>
            <a:endParaRPr lang="fr-FR" sz="5334" dirty="0">
              <a:solidFill>
                <a:schemeClr val="accent5">
                  <a:lumMod val="75000"/>
                </a:schemeClr>
              </a:solidFill>
              <a:latin typeface="Dosis" pitchFamily="2" charset="0"/>
            </a:endParaRPr>
          </a:p>
        </p:txBody>
      </p:sp>
      <p:graphicFrame>
        <p:nvGraphicFramePr>
          <p:cNvPr id="3" name="Tableau 2">
            <a:extLst>
              <a:ext uri="{FF2B5EF4-FFF2-40B4-BE49-F238E27FC236}">
                <a16:creationId xmlns:a16="http://schemas.microsoft.com/office/drawing/2014/main" id="{63BE973B-6033-CB8B-E86D-6D68DDE64635}"/>
              </a:ext>
            </a:extLst>
          </p:cNvPr>
          <p:cNvGraphicFramePr>
            <a:graphicFrameLocks noGrp="1"/>
          </p:cNvGraphicFramePr>
          <p:nvPr>
            <p:custDataLst>
              <p:tags r:id="rId1"/>
            </p:custDataLst>
            <p:extLst>
              <p:ext uri="{D42A27DB-BD31-4B8C-83A1-F6EECF244321}">
                <p14:modId xmlns:p14="http://schemas.microsoft.com/office/powerpoint/2010/main" val="1865092015"/>
              </p:ext>
            </p:ext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246DB021-28DC-5BC2-5738-090162EB755D}"/>
              </a:ext>
            </a:extLst>
          </p:cNvPr>
          <p:cNvSpPr txBox="1"/>
          <p:nvPr/>
        </p:nvSpPr>
        <p:spPr>
          <a:xfrm>
            <a:off x="952500" y="279401"/>
            <a:ext cx="743441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Une infirmière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l’infirmière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Une infirmière</a:t>
            </a:r>
            <a:r>
              <a:rPr lang="en-US" sz="1500" b="1" dirty="0">
                <a:solidFill>
                  <a:prstClr val="white">
                    <a:lumMod val="65000"/>
                  </a:prstClr>
                </a:solidFill>
                <a:latin typeface="Dosis" pitchFamily="2" charset="0"/>
              </a:rPr>
              <a:t>”. </a:t>
            </a:r>
          </a:p>
        </p:txBody>
      </p:sp>
      <p:pic>
        <p:nvPicPr>
          <p:cNvPr id="8" name="Image 7">
            <a:extLst>
              <a:ext uri="{FF2B5EF4-FFF2-40B4-BE49-F238E27FC236}">
                <a16:creationId xmlns:a16="http://schemas.microsoft.com/office/drawing/2014/main" id="{B6498435-AF4D-5ECA-6400-F97C5BEA12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8610" y="1282147"/>
            <a:ext cx="2112558" cy="4293706"/>
          </a:xfrm>
          <a:prstGeom prst="rect">
            <a:avLst/>
          </a:prstGeom>
        </p:spPr>
      </p:pic>
    </p:spTree>
    <p:extLst>
      <p:ext uri="{BB962C8B-B14F-4D97-AF65-F5344CB8AC3E}">
        <p14:creationId xmlns:p14="http://schemas.microsoft.com/office/powerpoint/2010/main" val="4172901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28428-08B7-D30F-F615-BEA5CABC74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D2C6C36-2612-9941-2321-DF2E48CC7AF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2DF6D6B-E5DB-5AC9-BF54-22E87C63448B}"/>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FF2F45-0313-D46F-2911-BB4D641BDCA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C546565-7136-DCA1-4840-25B06AAB826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A24D7A5-521A-E1BE-6B41-FB73A856B515}"/>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A569832-B0FF-B9C8-2E94-E8AEFC398087}"/>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a:t>
            </a:r>
            <a:r>
              <a:rPr lang="en-US" sz="1500" b="1" dirty="0" err="1">
                <a:solidFill>
                  <a:prstClr val="white">
                    <a:lumMod val="65000"/>
                  </a:prstClr>
                </a:solidFill>
                <a:latin typeface="Dosis" pitchFamily="2" charset="0"/>
              </a:rPr>
              <a:t>une</a:t>
            </a:r>
            <a:r>
              <a:rPr lang="en-US" sz="1500" b="1" dirty="0">
                <a:solidFill>
                  <a:prstClr val="white">
                    <a:lumMod val="65000"/>
                  </a:prstClr>
                </a:solidFill>
                <a:latin typeface="Dosis" pitchFamily="2" charset="0"/>
              </a:rPr>
              <a:t> baguette </a:t>
            </a:r>
            <a:r>
              <a:rPr lang="fr-FR" sz="1500" b="1" dirty="0">
                <a:solidFill>
                  <a:prstClr val="white">
                    <a:lumMod val="65000"/>
                  </a:prstClr>
                </a:solidFill>
                <a:latin typeface="Dosis" pitchFamily="2" charset="0"/>
              </a:rPr>
              <a:t>. Comment vous dites </a:t>
            </a:r>
            <a:r>
              <a:rPr lang="en-US" sz="1500" b="1" dirty="0">
                <a:solidFill>
                  <a:prstClr val="white">
                    <a:lumMod val="65000"/>
                  </a:prstClr>
                </a:solidFill>
                <a:latin typeface="Dosis" pitchFamily="2" charset="0"/>
              </a:rPr>
              <a:t>“baguette”</a:t>
            </a:r>
            <a:r>
              <a:rPr lang="fr-FR" sz="1500" b="1" dirty="0">
                <a:solidFill>
                  <a:prstClr val="white">
                    <a:lumMod val="65000"/>
                  </a:prstClr>
                </a:solidFill>
                <a:latin typeface="Dosis" pitchFamily="2" charset="0"/>
              </a:rPr>
              <a:t> dans votre langue?</a:t>
            </a:r>
          </a:p>
        </p:txBody>
      </p:sp>
      <p:pic>
        <p:nvPicPr>
          <p:cNvPr id="4" name="Image 3">
            <a:extLst>
              <a:ext uri="{FF2B5EF4-FFF2-40B4-BE49-F238E27FC236}">
                <a16:creationId xmlns:a16="http://schemas.microsoft.com/office/drawing/2014/main" id="{B74E3FCA-AAED-A21D-4A10-D3499F9C69CE}"/>
              </a:ext>
            </a:extLst>
          </p:cNvPr>
          <p:cNvPicPr>
            <a:picLocks noChangeAspect="1"/>
          </p:cNvPicPr>
          <p:nvPr/>
        </p:nvPicPr>
        <p:blipFill>
          <a:blip r:embed="rId5"/>
          <a:stretch>
            <a:fillRect/>
          </a:stretch>
        </p:blipFill>
        <p:spPr>
          <a:xfrm>
            <a:off x="3273136" y="2305050"/>
            <a:ext cx="3137551" cy="2247899"/>
          </a:xfrm>
          <a:prstGeom prst="rect">
            <a:avLst/>
          </a:prstGeom>
        </p:spPr>
      </p:pic>
    </p:spTree>
    <p:extLst>
      <p:ext uri="{BB962C8B-B14F-4D97-AF65-F5344CB8AC3E}">
        <p14:creationId xmlns:p14="http://schemas.microsoft.com/office/powerpoint/2010/main" val="1691823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147D-F283-CC22-AB83-D947EE105D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33E87D9-EA7F-47C5-39BC-C38AA83AADF8}"/>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2FBBF1B-5F2D-4383-32B0-EA6AE357FD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8B22C93-AB5B-EF74-49F7-DC7334995EF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584AF5A-3CB0-990E-FB1B-6D0C09E613D7}"/>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AD5394AC-F02B-D1C3-FF95-C5916A0F2EBA}"/>
              </a:ext>
            </a:extLst>
          </p:cNvPr>
          <p:cNvSpPr txBox="1"/>
          <p:nvPr/>
        </p:nvSpPr>
        <p:spPr>
          <a:xfrm>
            <a:off x="3834582" y="2546709"/>
            <a:ext cx="4758813"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Une bagu</a:t>
            </a:r>
            <a:r>
              <a:rPr lang="fr-FR" sz="5867" b="1" dirty="0">
                <a:solidFill>
                  <a:srgbClr val="FFC000"/>
                </a:solidFill>
                <a:latin typeface="Dosis" pitchFamily="2" charset="0"/>
              </a:rPr>
              <a:t>ette</a:t>
            </a:r>
            <a:endParaRPr lang="fr-FR" sz="5867" b="1" dirty="0">
              <a:solidFill>
                <a:prstClr val="white">
                  <a:lumMod val="50000"/>
                </a:prstClr>
              </a:solidFill>
              <a:latin typeface="Dosis" pitchFamily="2" charset="0"/>
            </a:endParaRPr>
          </a:p>
        </p:txBody>
      </p:sp>
      <p:graphicFrame>
        <p:nvGraphicFramePr>
          <p:cNvPr id="2" name="Tableau 1">
            <a:extLst>
              <a:ext uri="{FF2B5EF4-FFF2-40B4-BE49-F238E27FC236}">
                <a16:creationId xmlns:a16="http://schemas.microsoft.com/office/drawing/2014/main" id="{5558462F-B495-8458-990E-A11B64EF3C6B}"/>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3F13C2C-2CBA-8B41-49E3-D5C81D40C6EE}"/>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Une baguette. La baguette .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“Une baguette”.</a:t>
            </a:r>
          </a:p>
        </p:txBody>
      </p:sp>
      <p:pic>
        <p:nvPicPr>
          <p:cNvPr id="5" name="Image 4">
            <a:extLst>
              <a:ext uri="{FF2B5EF4-FFF2-40B4-BE49-F238E27FC236}">
                <a16:creationId xmlns:a16="http://schemas.microsoft.com/office/drawing/2014/main" id="{787B14B9-67CA-ABAF-5B50-B584A4E81D0C}"/>
              </a:ext>
            </a:extLst>
          </p:cNvPr>
          <p:cNvPicPr>
            <a:picLocks noChangeAspect="1"/>
          </p:cNvPicPr>
          <p:nvPr/>
        </p:nvPicPr>
        <p:blipFill>
          <a:blip r:embed="rId5"/>
          <a:stretch>
            <a:fillRect/>
          </a:stretch>
        </p:blipFill>
        <p:spPr>
          <a:xfrm>
            <a:off x="952500" y="2337954"/>
            <a:ext cx="2379505" cy="1704797"/>
          </a:xfrm>
          <a:prstGeom prst="rect">
            <a:avLst/>
          </a:prstGeom>
        </p:spPr>
      </p:pic>
    </p:spTree>
    <p:extLst>
      <p:ext uri="{BB962C8B-B14F-4D97-AF65-F5344CB8AC3E}">
        <p14:creationId xmlns:p14="http://schemas.microsoft.com/office/powerpoint/2010/main" val="3985630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7068F-E158-E1BA-FCFB-B63E45D565B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2552FA-B6E2-95AE-9F60-61C8FE5B7BB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5C26A6D-5CDA-CCED-53DE-95D2CB063F17}"/>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ACACAF1-05A0-ABA6-276B-E6F7C587475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9298058-926A-7EED-F82D-F374829B539E}"/>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5942A46-9F31-4B29-4BD0-045F06E6948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33B15335-18D8-24EF-F485-EC705BEF83B8}"/>
              </a:ext>
            </a:extLst>
          </p:cNvPr>
          <p:cNvSpPr txBox="1"/>
          <p:nvPr/>
        </p:nvSpPr>
        <p:spPr>
          <a:xfrm>
            <a:off x="914111" y="338699"/>
            <a:ext cx="7662527" cy="330860"/>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peigne. Un peigne. Comment vous dites « peigne » dans votre langue?</a:t>
            </a:r>
          </a:p>
        </p:txBody>
      </p:sp>
      <p:pic>
        <p:nvPicPr>
          <p:cNvPr id="8" name="Image 7">
            <a:extLst>
              <a:ext uri="{FF2B5EF4-FFF2-40B4-BE49-F238E27FC236}">
                <a16:creationId xmlns:a16="http://schemas.microsoft.com/office/drawing/2014/main" id="{CEA48D2A-82E3-4C4C-184D-6C66E5B960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8626" y="1506804"/>
            <a:ext cx="4090287" cy="4220137"/>
          </a:xfrm>
          <a:prstGeom prst="rect">
            <a:avLst/>
          </a:prstGeom>
        </p:spPr>
      </p:pic>
    </p:spTree>
    <p:extLst>
      <p:ext uri="{BB962C8B-B14F-4D97-AF65-F5344CB8AC3E}">
        <p14:creationId xmlns:p14="http://schemas.microsoft.com/office/powerpoint/2010/main" val="2050493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C37FE-BFB2-0FC6-D2C8-CA9C2B0BD21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A679DCE-8930-169F-53A5-AD6AE6BEC60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380331E-6C41-C1F3-5BF1-3E61B398F5B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B115499-74D7-EB97-F774-FF6611D7385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4E51905-8FE0-6F7D-9D63-562AB01D438C}"/>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19A78498-AED2-E48B-9DFA-674DC3A4466D}"/>
              </a:ext>
            </a:extLst>
          </p:cNvPr>
          <p:cNvSpPr txBox="1"/>
          <p:nvPr/>
        </p:nvSpPr>
        <p:spPr>
          <a:xfrm>
            <a:off x="4203874" y="2560904"/>
            <a:ext cx="4296697" cy="1200329"/>
          </a:xfrm>
          <a:prstGeom prst="rect">
            <a:avLst/>
          </a:prstGeom>
          <a:noFill/>
        </p:spPr>
        <p:txBody>
          <a:bodyPr wrap="square" rtlCol="0">
            <a:spAutoFit/>
          </a:bodyPr>
          <a:lstStyle/>
          <a:p>
            <a:pPr algn="ctr" defTabSz="685869">
              <a:defRPr/>
            </a:pPr>
            <a:r>
              <a:rPr lang="fr-FR" sz="7200" b="1" dirty="0">
                <a:solidFill>
                  <a:srgbClr val="4BACC6">
                    <a:lumMod val="75000"/>
                  </a:srgbClr>
                </a:solidFill>
                <a:latin typeface="Dosis" pitchFamily="2" charset="0"/>
              </a:rPr>
              <a:t>Un p</a:t>
            </a:r>
            <a:r>
              <a:rPr lang="fr-FR" sz="7200" b="1" dirty="0">
                <a:solidFill>
                  <a:srgbClr val="FFC000"/>
                </a:solidFill>
                <a:latin typeface="Dosis" pitchFamily="2" charset="0"/>
              </a:rPr>
              <a:t>ei</a:t>
            </a:r>
            <a:r>
              <a:rPr lang="fr-FR" sz="7200" b="1" dirty="0">
                <a:solidFill>
                  <a:srgbClr val="4BACC6">
                    <a:lumMod val="75000"/>
                  </a:srgbClr>
                </a:solidFill>
                <a:latin typeface="Dosis" pitchFamily="2" charset="0"/>
              </a:rPr>
              <a:t>gne</a:t>
            </a:r>
          </a:p>
        </p:txBody>
      </p:sp>
      <p:graphicFrame>
        <p:nvGraphicFramePr>
          <p:cNvPr id="3" name="Tableau 2">
            <a:extLst>
              <a:ext uri="{FF2B5EF4-FFF2-40B4-BE49-F238E27FC236}">
                <a16:creationId xmlns:a16="http://schemas.microsoft.com/office/drawing/2014/main" id="{54FD4E37-78A2-B608-A7A8-B85B32DB6E72}"/>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9FA1B975-BD93-C5D4-525A-BC8A1FF797F2}"/>
              </a:ext>
            </a:extLst>
          </p:cNvPr>
          <p:cNvSpPr txBox="1"/>
          <p:nvPr/>
        </p:nvSpPr>
        <p:spPr>
          <a:xfrm>
            <a:off x="952500" y="279401"/>
            <a:ext cx="77851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 </a:t>
            </a:r>
            <a:r>
              <a:rPr lang="en-US" sz="1500" b="1" dirty="0" err="1">
                <a:solidFill>
                  <a:prstClr val="white">
                    <a:lumMod val="65000"/>
                  </a:prstClr>
                </a:solidFill>
                <a:latin typeface="Dosis" pitchFamily="2" charset="0"/>
              </a:rPr>
              <a:t>peigne</a:t>
            </a:r>
            <a:r>
              <a:rPr lang="en-US" sz="1500" b="1" dirty="0">
                <a:solidFill>
                  <a:prstClr val="white">
                    <a:lumMod val="65000"/>
                  </a:prstClr>
                </a:solidFill>
                <a:latin typeface="Dosis" pitchFamily="2" charset="0"/>
              </a:rPr>
              <a:t>, Le </a:t>
            </a:r>
            <a:r>
              <a:rPr lang="en-US" sz="1500" b="1" dirty="0" err="1">
                <a:solidFill>
                  <a:prstClr val="white">
                    <a:lumMod val="65000"/>
                  </a:prstClr>
                </a:solidFill>
                <a:latin typeface="Dosis" pitchFamily="2" charset="0"/>
              </a:rPr>
              <a:t>peigne</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 Un </a:t>
            </a:r>
            <a:r>
              <a:rPr lang="en-US" sz="1500" b="1" dirty="0" err="1">
                <a:solidFill>
                  <a:prstClr val="white">
                    <a:lumMod val="65000"/>
                  </a:prstClr>
                </a:solidFill>
                <a:latin typeface="Dosis" pitchFamily="2" charset="0"/>
              </a:rPr>
              <a:t>peigne</a:t>
            </a:r>
            <a:r>
              <a:rPr lang="en-US" sz="1500" b="1" dirty="0">
                <a:solidFill>
                  <a:prstClr val="white">
                    <a:lumMod val="65000"/>
                  </a:prstClr>
                </a:solidFill>
                <a:latin typeface="Dosis" pitchFamily="2" charset="0"/>
              </a:rPr>
              <a:t>”. </a:t>
            </a:r>
          </a:p>
        </p:txBody>
      </p:sp>
      <p:pic>
        <p:nvPicPr>
          <p:cNvPr id="8" name="Image 7">
            <a:extLst>
              <a:ext uri="{FF2B5EF4-FFF2-40B4-BE49-F238E27FC236}">
                <a16:creationId xmlns:a16="http://schemas.microsoft.com/office/drawing/2014/main" id="{D400E1B3-85E5-1C94-2BDB-BE1CB06FB3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414" y="1726290"/>
            <a:ext cx="3242020" cy="3344941"/>
          </a:xfrm>
          <a:prstGeom prst="rect">
            <a:avLst/>
          </a:prstGeom>
        </p:spPr>
      </p:pic>
    </p:spTree>
    <p:extLst>
      <p:ext uri="{BB962C8B-B14F-4D97-AF65-F5344CB8AC3E}">
        <p14:creationId xmlns:p14="http://schemas.microsoft.com/office/powerpoint/2010/main" val="27282235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(1)</a:t>
            </a:r>
          </a:p>
        </p:txBody>
      </p:sp>
      <p:sp>
        <p:nvSpPr>
          <p:cNvPr id="7" name="TextBox 7"/>
          <p:cNvSpPr txBox="1"/>
          <p:nvPr/>
        </p:nvSpPr>
        <p:spPr>
          <a:xfrm>
            <a:off x="671664" y="2972541"/>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Je dis, tu montres</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3" name="Image 2" descr="Une image contenant fruit, dessin, habits, dessin humoristique&#10;&#10;Le contenu généré par l’IA peut être incorrect.">
            <a:extLst>
              <a:ext uri="{FF2B5EF4-FFF2-40B4-BE49-F238E27FC236}">
                <a16:creationId xmlns:a16="http://schemas.microsoft.com/office/drawing/2014/main" id="{E11A552C-B750-34ED-4947-71ABFA6B7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86237" y="4343008"/>
            <a:ext cx="2523604" cy="1732165"/>
          </a:xfrm>
          <a:prstGeom prst="rect">
            <a:avLst/>
          </a:prstGeom>
        </p:spPr>
      </p:pic>
    </p:spTree>
    <p:extLst>
      <p:ext uri="{BB962C8B-B14F-4D97-AF65-F5344CB8AC3E}">
        <p14:creationId xmlns:p14="http://schemas.microsoft.com/office/powerpoint/2010/main" val="288137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CB165543-4DBF-48F7-57E1-EF9DF479B2E5}"/>
              </a:ext>
            </a:extLst>
          </p:cNvPr>
          <p:cNvGrpSpPr/>
          <p:nvPr>
            <p:custDataLst>
              <p:tags r:id="rId1"/>
            </p:custDataLst>
          </p:nvPr>
        </p:nvGrpSpPr>
        <p:grpSpPr>
          <a:xfrm>
            <a:off x="-762000" y="0"/>
            <a:ext cx="10500106" cy="6858000"/>
            <a:chOff x="0" y="0"/>
            <a:chExt cx="13716000" cy="10287000"/>
          </a:xfrm>
        </p:grpSpPr>
        <p:sp>
          <p:nvSpPr>
            <p:cNvPr id="10" name="Freeform 2">
              <a:extLst>
                <a:ext uri="{FF2B5EF4-FFF2-40B4-BE49-F238E27FC236}">
                  <a16:creationId xmlns:a16="http://schemas.microsoft.com/office/drawing/2014/main" id="{F708FCD2-6BF9-00A9-A27E-4ABFC613E86D}"/>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3"/>
              <a:stretch>
                <a:fillRect t="-5555" b="-5555"/>
              </a:stretch>
            </a:blipFill>
          </p:spPr>
          <p:txBody>
            <a:bodyPr/>
            <a:lstStyle/>
            <a:p>
              <a:pPr defTabSz="609660">
                <a:defRPr/>
              </a:pPr>
              <a:endParaRPr lang="fr-MA" sz="900" dirty="0">
                <a:solidFill>
                  <a:prstClr val="black"/>
                </a:solidFill>
                <a:latin typeface="Dosis" pitchFamily="2" charset="0"/>
              </a:endParaRPr>
            </a:p>
          </p:txBody>
        </p:sp>
        <p:grpSp>
          <p:nvGrpSpPr>
            <p:cNvPr id="11" name="Groupe 10">
              <a:extLst>
                <a:ext uri="{FF2B5EF4-FFF2-40B4-BE49-F238E27FC236}">
                  <a16:creationId xmlns:a16="http://schemas.microsoft.com/office/drawing/2014/main" id="{CF0E36C0-C341-AACC-60EE-1249E2D9C505}"/>
                </a:ext>
              </a:extLst>
            </p:cNvPr>
            <p:cNvGrpSpPr/>
            <p:nvPr/>
          </p:nvGrpSpPr>
          <p:grpSpPr>
            <a:xfrm>
              <a:off x="800100" y="353997"/>
              <a:ext cx="12001500" cy="9132906"/>
              <a:chOff x="800100" y="353997"/>
              <a:chExt cx="12001500" cy="9132906"/>
            </a:xfrm>
          </p:grpSpPr>
          <p:grpSp>
            <p:nvGrpSpPr>
              <p:cNvPr id="12" name="Group 3">
                <a:extLst>
                  <a:ext uri="{FF2B5EF4-FFF2-40B4-BE49-F238E27FC236}">
                    <a16:creationId xmlns:a16="http://schemas.microsoft.com/office/drawing/2014/main" id="{6856C84E-5D28-B1BE-B422-DE634E79C01D}"/>
                  </a:ext>
                </a:extLst>
              </p:cNvPr>
              <p:cNvGrpSpPr/>
              <p:nvPr/>
            </p:nvGrpSpPr>
            <p:grpSpPr>
              <a:xfrm>
                <a:off x="800100" y="876302"/>
                <a:ext cx="12001500" cy="8610601"/>
                <a:chOff x="0" y="-485141"/>
                <a:chExt cx="3895412" cy="3519867"/>
              </a:xfrm>
            </p:grpSpPr>
            <p:sp>
              <p:nvSpPr>
                <p:cNvPr id="14" name="Freeform 4">
                  <a:extLst>
                    <a:ext uri="{FF2B5EF4-FFF2-40B4-BE49-F238E27FC236}">
                      <a16:creationId xmlns:a16="http://schemas.microsoft.com/office/drawing/2014/main" id="{E467593A-A3AA-574E-C98C-D79D5650552D}"/>
                    </a:ext>
                  </a:extLst>
                </p:cNvPr>
                <p:cNvSpPr/>
                <p:nvPr/>
              </p:nvSpPr>
              <p:spPr>
                <a:xfrm>
                  <a:off x="0" y="-485141"/>
                  <a:ext cx="3895412" cy="3519867"/>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09660">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EBF35789-EF5A-9231-2393-AA2D13C5F56A}"/>
                    </a:ext>
                  </a:extLst>
                </p:cNvPr>
                <p:cNvSpPr txBox="1"/>
                <p:nvPr/>
              </p:nvSpPr>
              <p:spPr>
                <a:xfrm>
                  <a:off x="0" y="-47625"/>
                  <a:ext cx="812800" cy="860425"/>
                </a:xfrm>
                <a:prstGeom prst="rect">
                  <a:avLst/>
                </a:prstGeom>
              </p:spPr>
              <p:txBody>
                <a:bodyPr lIns="25400" tIns="25400" rIns="25400" bIns="25400" rtlCol="0" anchor="ctr"/>
                <a:lstStyle/>
                <a:p>
                  <a:pPr algn="ctr" defTabSz="609660">
                    <a:lnSpc>
                      <a:spcPts val="1605"/>
                    </a:lnSpc>
                    <a:defRPr/>
                  </a:pPr>
                  <a:endParaRPr sz="900" dirty="0">
                    <a:solidFill>
                      <a:prstClr val="black"/>
                    </a:solidFill>
                    <a:latin typeface="Dosis" pitchFamily="2" charset="0"/>
                  </a:endParaRPr>
                </a:p>
              </p:txBody>
            </p:sp>
          </p:grpSp>
          <p:sp>
            <p:nvSpPr>
              <p:cNvPr id="13" name="Freeform 7">
                <a:extLst>
                  <a:ext uri="{FF2B5EF4-FFF2-40B4-BE49-F238E27FC236}">
                    <a16:creationId xmlns:a16="http://schemas.microsoft.com/office/drawing/2014/main" id="{04888450-80DC-3049-7195-02CD36824DB4}"/>
                  </a:ext>
                </a:extLst>
              </p:cNvPr>
              <p:cNvSpPr/>
              <p:nvPr/>
            </p:nvSpPr>
            <p:spPr>
              <a:xfrm>
                <a:off x="914402" y="353997"/>
                <a:ext cx="929375" cy="8922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defTabSz="609660">
                  <a:defRPr/>
                </a:pPr>
                <a:endParaRPr lang="fr-MA" sz="900" dirty="0">
                  <a:solidFill>
                    <a:prstClr val="black"/>
                  </a:solidFill>
                  <a:latin typeface="Dosis" pitchFamily="2" charset="0"/>
                </a:endParaRPr>
              </a:p>
            </p:txBody>
          </p:sp>
        </p:grpSp>
      </p:grpSp>
      <p:sp>
        <p:nvSpPr>
          <p:cNvPr id="9" name="TextBox 9"/>
          <p:cNvSpPr txBox="1"/>
          <p:nvPr>
            <p:custDataLst>
              <p:tags r:id="rId2"/>
            </p:custDataLst>
          </p:nvPr>
        </p:nvSpPr>
        <p:spPr>
          <a:xfrm>
            <a:off x="2112567" y="3580284"/>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didactique</a:t>
            </a:r>
          </a:p>
        </p:txBody>
      </p:sp>
      <p:sp>
        <p:nvSpPr>
          <p:cNvPr id="2" name="TextBox 9">
            <a:extLst>
              <a:ext uri="{FF2B5EF4-FFF2-40B4-BE49-F238E27FC236}">
                <a16:creationId xmlns:a16="http://schemas.microsoft.com/office/drawing/2014/main" id="{EFB9B008-41AC-BDC5-4B91-5A497B148B44}"/>
              </a:ext>
            </a:extLst>
          </p:cNvPr>
          <p:cNvSpPr txBox="1"/>
          <p:nvPr>
            <p:custDataLst>
              <p:tags r:id="rId3"/>
            </p:custDataLst>
          </p:nvPr>
        </p:nvSpPr>
        <p:spPr>
          <a:xfrm>
            <a:off x="2202856" y="871398"/>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technique</a:t>
            </a:r>
          </a:p>
        </p:txBody>
      </p:sp>
      <p:pic>
        <p:nvPicPr>
          <p:cNvPr id="3" name="Image 2">
            <a:extLst>
              <a:ext uri="{FF2B5EF4-FFF2-40B4-BE49-F238E27FC236}">
                <a16:creationId xmlns:a16="http://schemas.microsoft.com/office/drawing/2014/main" id="{0915D381-18F3-43EC-F8E3-6D3664766858}"/>
              </a:ext>
            </a:extLst>
          </p:cNvPr>
          <p:cNvPicPr>
            <a:picLocks noChangeAspect="1"/>
          </p:cNvPicPr>
          <p:nvPr>
            <p:custDataLst>
              <p:tags r:id="rId4"/>
            </p:custDataLst>
          </p:nvPr>
        </p:nvPicPr>
        <p:blipFill>
          <a:blip r:embed="rId26"/>
          <a:stretch>
            <a:fillRect/>
          </a:stretch>
        </p:blipFill>
        <p:spPr>
          <a:xfrm>
            <a:off x="1812838" y="1648772"/>
            <a:ext cx="1275001" cy="1112031"/>
          </a:xfrm>
          <a:prstGeom prst="rect">
            <a:avLst/>
          </a:prstGeom>
        </p:spPr>
      </p:pic>
      <p:sp>
        <p:nvSpPr>
          <p:cNvPr id="5" name="Rectangle : coins arrondis 4">
            <a:extLst>
              <a:ext uri="{FF2B5EF4-FFF2-40B4-BE49-F238E27FC236}">
                <a16:creationId xmlns:a16="http://schemas.microsoft.com/office/drawing/2014/main" id="{79441BD0-3475-3561-9867-7AA9199CD64C}"/>
              </a:ext>
            </a:extLst>
          </p:cNvPr>
          <p:cNvSpPr/>
          <p:nvPr>
            <p:custDataLst>
              <p:tags r:id="rId5"/>
            </p:custDataLst>
          </p:nvPr>
        </p:nvSpPr>
        <p:spPr>
          <a:xfrm>
            <a:off x="1550808" y="2815438"/>
            <a:ext cx="1669454"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4" name="ZoneTexte 3">
            <a:extLst>
              <a:ext uri="{FF2B5EF4-FFF2-40B4-BE49-F238E27FC236}">
                <a16:creationId xmlns:a16="http://schemas.microsoft.com/office/drawing/2014/main" id="{55AF469B-2419-1460-4D0E-2A3F112415EB}"/>
              </a:ext>
            </a:extLst>
          </p:cNvPr>
          <p:cNvSpPr txBox="1"/>
          <p:nvPr>
            <p:custDataLst>
              <p:tags r:id="rId6"/>
            </p:custDataLst>
          </p:nvPr>
        </p:nvSpPr>
        <p:spPr>
          <a:xfrm>
            <a:off x="1939505" y="2814757"/>
            <a:ext cx="1012072"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PC + PPT </a:t>
            </a:r>
          </a:p>
        </p:txBody>
      </p:sp>
      <p:sp>
        <p:nvSpPr>
          <p:cNvPr id="7" name="Rectangle : coins arrondis 6">
            <a:extLst>
              <a:ext uri="{FF2B5EF4-FFF2-40B4-BE49-F238E27FC236}">
                <a16:creationId xmlns:a16="http://schemas.microsoft.com/office/drawing/2014/main" id="{03544874-45A9-6686-34C5-F066052CB44F}"/>
              </a:ext>
            </a:extLst>
          </p:cNvPr>
          <p:cNvSpPr/>
          <p:nvPr>
            <p:custDataLst>
              <p:tags r:id="rId7"/>
            </p:custDataLst>
          </p:nvPr>
        </p:nvSpPr>
        <p:spPr>
          <a:xfrm>
            <a:off x="4075989" y="2815439"/>
            <a:ext cx="1513049"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6" name="ZoneTexte 15">
            <a:extLst>
              <a:ext uri="{FF2B5EF4-FFF2-40B4-BE49-F238E27FC236}">
                <a16:creationId xmlns:a16="http://schemas.microsoft.com/office/drawing/2014/main" id="{2E08D40C-2D68-A73A-2381-029481DAF740}"/>
              </a:ext>
            </a:extLst>
          </p:cNvPr>
          <p:cNvSpPr txBox="1"/>
          <p:nvPr>
            <p:custDataLst>
              <p:tags r:id="rId8"/>
            </p:custDataLst>
          </p:nvPr>
        </p:nvSpPr>
        <p:spPr>
          <a:xfrm>
            <a:off x="4356009" y="2823541"/>
            <a:ext cx="957891"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Pointeur</a:t>
            </a:r>
          </a:p>
        </p:txBody>
      </p:sp>
      <p:pic>
        <p:nvPicPr>
          <p:cNvPr id="17" name="Image 16">
            <a:extLst>
              <a:ext uri="{FF2B5EF4-FFF2-40B4-BE49-F238E27FC236}">
                <a16:creationId xmlns:a16="http://schemas.microsoft.com/office/drawing/2014/main" id="{F31C257C-687C-6F5D-9E7D-C97F5E15A1EC}"/>
              </a:ext>
            </a:extLst>
          </p:cNvPr>
          <p:cNvPicPr>
            <a:picLocks noChangeAspect="1"/>
          </p:cNvPicPr>
          <p:nvPr>
            <p:custDataLst>
              <p:tags r:id="rId9"/>
            </p:custDataLst>
          </p:nvPr>
        </p:nvPicPr>
        <p:blipFill>
          <a:blip r:embed="rId27">
            <a:clrChange>
              <a:clrFrom>
                <a:srgbClr val="FFFFFF"/>
              </a:clrFrom>
              <a:clrTo>
                <a:srgbClr val="FFFFFF">
                  <a:alpha val="0"/>
                </a:srgbClr>
              </a:clrTo>
            </a:clrChange>
          </a:blip>
          <a:stretch>
            <a:fillRect/>
          </a:stretch>
        </p:blipFill>
        <p:spPr>
          <a:xfrm>
            <a:off x="3925292" y="1302164"/>
            <a:ext cx="1488108" cy="1486521"/>
          </a:xfrm>
          <a:prstGeom prst="rect">
            <a:avLst/>
          </a:prstGeom>
        </p:spPr>
      </p:pic>
      <p:sp>
        <p:nvSpPr>
          <p:cNvPr id="18" name="Rectangle : coins arrondis 17">
            <a:extLst>
              <a:ext uri="{FF2B5EF4-FFF2-40B4-BE49-F238E27FC236}">
                <a16:creationId xmlns:a16="http://schemas.microsoft.com/office/drawing/2014/main" id="{CC74D983-3D6D-C529-D40A-5A387E869EC4}"/>
              </a:ext>
            </a:extLst>
          </p:cNvPr>
          <p:cNvSpPr/>
          <p:nvPr>
            <p:custDataLst>
              <p:tags r:id="rId10"/>
            </p:custDataLst>
          </p:nvPr>
        </p:nvSpPr>
        <p:spPr>
          <a:xfrm>
            <a:off x="6131763" y="2802018"/>
            <a:ext cx="2169848" cy="366169"/>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9" name="ZoneTexte 18">
            <a:extLst>
              <a:ext uri="{FF2B5EF4-FFF2-40B4-BE49-F238E27FC236}">
                <a16:creationId xmlns:a16="http://schemas.microsoft.com/office/drawing/2014/main" id="{CDA954E7-6A2C-C5AF-3AE0-19B26D8976ED}"/>
              </a:ext>
            </a:extLst>
          </p:cNvPr>
          <p:cNvSpPr txBox="1"/>
          <p:nvPr>
            <p:custDataLst>
              <p:tags r:id="rId11"/>
            </p:custDataLst>
          </p:nvPr>
        </p:nvSpPr>
        <p:spPr>
          <a:xfrm>
            <a:off x="6327449" y="2819451"/>
            <a:ext cx="1782219"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Projection ajustée</a:t>
            </a:r>
          </a:p>
        </p:txBody>
      </p:sp>
      <p:pic>
        <p:nvPicPr>
          <p:cNvPr id="24" name="Image 23">
            <a:extLst>
              <a:ext uri="{FF2B5EF4-FFF2-40B4-BE49-F238E27FC236}">
                <a16:creationId xmlns:a16="http://schemas.microsoft.com/office/drawing/2014/main" id="{E53E6545-78B9-1C0F-4AE2-7DEF0DA141E8}"/>
              </a:ext>
            </a:extLst>
          </p:cNvPr>
          <p:cNvPicPr>
            <a:picLocks noChangeAspect="1"/>
          </p:cNvPicPr>
          <p:nvPr>
            <p:custDataLst>
              <p:tags r:id="rId12"/>
            </p:custDataLst>
          </p:nvPr>
        </p:nvPicPr>
        <p:blipFill>
          <a:blip r:embed="rId28"/>
          <a:stretch>
            <a:fillRect/>
          </a:stretch>
        </p:blipFill>
        <p:spPr>
          <a:xfrm>
            <a:off x="6162961" y="1815777"/>
            <a:ext cx="2106943" cy="661935"/>
          </a:xfrm>
          <a:prstGeom prst="rect">
            <a:avLst/>
          </a:prstGeom>
        </p:spPr>
      </p:pic>
      <p:pic>
        <p:nvPicPr>
          <p:cNvPr id="20" name="Image 19">
            <a:extLst>
              <a:ext uri="{FF2B5EF4-FFF2-40B4-BE49-F238E27FC236}">
                <a16:creationId xmlns:a16="http://schemas.microsoft.com/office/drawing/2014/main" id="{3059D7B6-BA47-8DD3-F828-51685E88A9A2}"/>
              </a:ext>
            </a:extLst>
          </p:cNvPr>
          <p:cNvPicPr>
            <a:picLocks noChangeAspect="1"/>
          </p:cNvPicPr>
          <p:nvPr>
            <p:custDataLst>
              <p:tags r:id="rId13"/>
            </p:custDataLst>
          </p:nvPr>
        </p:nvPicPr>
        <p:blipFill rotWithShape="1">
          <a:blip r:embed="rId29"/>
          <a:srcRect l="1" t="974" r="78882" b="31320"/>
          <a:stretch/>
        </p:blipFill>
        <p:spPr>
          <a:xfrm rot="314209">
            <a:off x="1759136" y="3903173"/>
            <a:ext cx="1720122" cy="1230124"/>
          </a:xfrm>
          <a:prstGeom prst="rect">
            <a:avLst/>
          </a:prstGeom>
        </p:spPr>
      </p:pic>
      <p:grpSp>
        <p:nvGrpSpPr>
          <p:cNvPr id="23" name="Groupe 22">
            <a:extLst>
              <a:ext uri="{FF2B5EF4-FFF2-40B4-BE49-F238E27FC236}">
                <a16:creationId xmlns:a16="http://schemas.microsoft.com/office/drawing/2014/main" id="{908C2B51-585D-27DA-A793-7E4EE9CF1F3E}"/>
              </a:ext>
            </a:extLst>
          </p:cNvPr>
          <p:cNvGrpSpPr/>
          <p:nvPr>
            <p:custDataLst>
              <p:tags r:id="rId14"/>
            </p:custDataLst>
          </p:nvPr>
        </p:nvGrpSpPr>
        <p:grpSpPr>
          <a:xfrm>
            <a:off x="1772168" y="5557435"/>
            <a:ext cx="1241880" cy="359073"/>
            <a:chOff x="5802255" y="5807067"/>
            <a:chExt cx="1241880" cy="359073"/>
          </a:xfrm>
        </p:grpSpPr>
        <p:sp>
          <p:nvSpPr>
            <p:cNvPr id="25" name="Rectangle : coins arrondis 24">
              <a:extLst>
                <a:ext uri="{FF2B5EF4-FFF2-40B4-BE49-F238E27FC236}">
                  <a16:creationId xmlns:a16="http://schemas.microsoft.com/office/drawing/2014/main" id="{9685BA3B-0D0F-8702-9D05-2E629E5A77AC}"/>
                </a:ext>
              </a:extLst>
            </p:cNvPr>
            <p:cNvSpPr/>
            <p:nvPr>
              <p:custDataLst>
                <p:tags r:id="rId20"/>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6" name="ZoneTexte 25">
              <a:extLst>
                <a:ext uri="{FF2B5EF4-FFF2-40B4-BE49-F238E27FC236}">
                  <a16:creationId xmlns:a16="http://schemas.microsoft.com/office/drawing/2014/main" id="{A350015D-FE97-9F7F-B922-609EEEFE7B2B}"/>
                </a:ext>
              </a:extLst>
            </p:cNvPr>
            <p:cNvSpPr txBox="1"/>
            <p:nvPr>
              <p:custDataLst>
                <p:tags r:id="rId21"/>
              </p:custDataLst>
            </p:nvPr>
          </p:nvSpPr>
          <p:spPr>
            <a:xfrm>
              <a:off x="6044951" y="5815169"/>
              <a:ext cx="999184"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Ardoise</a:t>
              </a:r>
              <a:r>
                <a:rPr lang="fr-FR" sz="1500" b="1" dirty="0">
                  <a:solidFill>
                    <a:srgbClr val="4BACC6">
                      <a:lumMod val="50000"/>
                    </a:srgbClr>
                  </a:solidFill>
                  <a:latin typeface="Cambria" panose="02040503050406030204" pitchFamily="18" charset="0"/>
                  <a:ea typeface="Cambria" panose="02040503050406030204" pitchFamily="18" charset="0"/>
                </a:rPr>
                <a:t>  </a:t>
              </a:r>
            </a:p>
          </p:txBody>
        </p:sp>
      </p:grpSp>
      <p:grpSp>
        <p:nvGrpSpPr>
          <p:cNvPr id="22" name="Groupe 21">
            <a:extLst>
              <a:ext uri="{FF2B5EF4-FFF2-40B4-BE49-F238E27FC236}">
                <a16:creationId xmlns:a16="http://schemas.microsoft.com/office/drawing/2014/main" id="{9AB61CA6-EAA0-DE6B-CF7D-D7C7F3217DA1}"/>
              </a:ext>
            </a:extLst>
          </p:cNvPr>
          <p:cNvGrpSpPr/>
          <p:nvPr>
            <p:custDataLst>
              <p:tags r:id="rId15"/>
            </p:custDataLst>
          </p:nvPr>
        </p:nvGrpSpPr>
        <p:grpSpPr>
          <a:xfrm>
            <a:off x="6668335" y="5532194"/>
            <a:ext cx="1186377" cy="359073"/>
            <a:chOff x="5802255" y="5807067"/>
            <a:chExt cx="1186377" cy="359073"/>
          </a:xfrm>
        </p:grpSpPr>
        <p:sp>
          <p:nvSpPr>
            <p:cNvPr id="27" name="Rectangle : coins arrondis 26">
              <a:extLst>
                <a:ext uri="{FF2B5EF4-FFF2-40B4-BE49-F238E27FC236}">
                  <a16:creationId xmlns:a16="http://schemas.microsoft.com/office/drawing/2014/main" id="{8F0F168F-8C80-DBDA-0176-0B35A3C51668}"/>
                </a:ext>
              </a:extLst>
            </p:cNvPr>
            <p:cNvSpPr/>
            <p:nvPr>
              <p:custDataLst>
                <p:tags r:id="rId1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8" name="ZoneTexte 27">
              <a:extLst>
                <a:ext uri="{FF2B5EF4-FFF2-40B4-BE49-F238E27FC236}">
                  <a16:creationId xmlns:a16="http://schemas.microsoft.com/office/drawing/2014/main" id="{244DC311-D095-DC59-31CF-2029309433F1}"/>
                </a:ext>
              </a:extLst>
            </p:cNvPr>
            <p:cNvSpPr txBox="1"/>
            <p:nvPr>
              <p:custDataLst>
                <p:tags r:id="rId19"/>
              </p:custDataLst>
            </p:nvPr>
          </p:nvSpPr>
          <p:spPr>
            <a:xfrm>
              <a:off x="6044951" y="5815169"/>
              <a:ext cx="787010"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Livret </a:t>
              </a:r>
            </a:p>
          </p:txBody>
        </p:sp>
      </p:grpSp>
      <p:sp>
        <p:nvSpPr>
          <p:cNvPr id="8" name="ZoneTexte 7">
            <a:extLst>
              <a:ext uri="{FF2B5EF4-FFF2-40B4-BE49-F238E27FC236}">
                <a16:creationId xmlns:a16="http://schemas.microsoft.com/office/drawing/2014/main" id="{3990EAFD-9D9D-1E31-BB1B-AF8116145B54}"/>
              </a:ext>
            </a:extLst>
          </p:cNvPr>
          <p:cNvSpPr txBox="1"/>
          <p:nvPr>
            <p:custDataLst>
              <p:tags r:id="rId16"/>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21" name="Image 20" descr="Une image contenant dessin humoristique, dessin, capture d’écran, Dessin d’enfant&#10;&#10;Description générée automatiquement">
            <a:extLst>
              <a:ext uri="{FF2B5EF4-FFF2-40B4-BE49-F238E27FC236}">
                <a16:creationId xmlns:a16="http://schemas.microsoft.com/office/drawing/2014/main" id="{66C0C6B5-251E-6961-260D-CCA57895F712}"/>
              </a:ext>
            </a:extLst>
          </p:cNvPr>
          <p:cNvPicPr>
            <a:picLocks noChangeAspect="1"/>
          </p:cNvPicPr>
          <p:nvPr>
            <p:custDataLst>
              <p:tags r:id="rId17"/>
            </p:custDataLst>
          </p:nvPr>
        </p:nvPicPr>
        <p:blipFill>
          <a:blip r:embed="rId30" cstate="print">
            <a:extLst>
              <a:ext uri="{28A0092B-C50C-407E-A947-70E740481C1C}">
                <a14:useLocalDpi xmlns:a14="http://schemas.microsoft.com/office/drawing/2010/main" val="0"/>
              </a:ext>
            </a:extLst>
          </a:blip>
          <a:srcRect/>
          <a:stretch/>
        </p:blipFill>
        <p:spPr>
          <a:xfrm>
            <a:off x="4144313" y="4171067"/>
            <a:ext cx="918411" cy="999166"/>
          </a:xfrm>
          <a:prstGeom prst="rect">
            <a:avLst/>
          </a:prstGeom>
        </p:spPr>
      </p:pic>
      <p:sp>
        <p:nvSpPr>
          <p:cNvPr id="30" name="Rectangle : coins arrondis 29">
            <a:extLst>
              <a:ext uri="{FF2B5EF4-FFF2-40B4-BE49-F238E27FC236}">
                <a16:creationId xmlns:a16="http://schemas.microsoft.com/office/drawing/2014/main" id="{972FFC3E-AB51-3527-823A-AFA8027E2EC0}"/>
              </a:ext>
            </a:extLst>
          </p:cNvPr>
          <p:cNvSpPr/>
          <p:nvPr/>
        </p:nvSpPr>
        <p:spPr>
          <a:xfrm>
            <a:off x="4132262" y="5557435"/>
            <a:ext cx="111954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31" name="ZoneTexte 30">
            <a:extLst>
              <a:ext uri="{FF2B5EF4-FFF2-40B4-BE49-F238E27FC236}">
                <a16:creationId xmlns:a16="http://schemas.microsoft.com/office/drawing/2014/main" id="{94D82D04-C39F-871F-81E3-98EB168D6921}"/>
              </a:ext>
            </a:extLst>
          </p:cNvPr>
          <p:cNvSpPr txBox="1"/>
          <p:nvPr/>
        </p:nvSpPr>
        <p:spPr>
          <a:xfrm>
            <a:off x="4220252" y="5565536"/>
            <a:ext cx="1186377"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33" name="Image 32">
            <a:extLst>
              <a:ext uri="{FF2B5EF4-FFF2-40B4-BE49-F238E27FC236}">
                <a16:creationId xmlns:a16="http://schemas.microsoft.com/office/drawing/2014/main" id="{306C6880-ABD5-BADD-7FD8-799BDE023CE1}"/>
              </a:ext>
            </a:extLst>
          </p:cNvPr>
          <p:cNvPicPr>
            <a:picLocks noChangeAspect="1"/>
          </p:cNvPicPr>
          <p:nvPr/>
        </p:nvPicPr>
        <p:blipFill>
          <a:blip r:embed="rId31"/>
          <a:stretch>
            <a:fillRect/>
          </a:stretch>
        </p:blipFill>
        <p:spPr>
          <a:xfrm>
            <a:off x="6584376" y="3934214"/>
            <a:ext cx="1113665" cy="1434266"/>
          </a:xfrm>
          <a:prstGeom prst="rect">
            <a:avLst/>
          </a:prstGeom>
          <a:ln w="19050">
            <a:solidFill>
              <a:schemeClr val="tx1"/>
            </a:solidFill>
          </a:ln>
        </p:spPr>
      </p:pic>
    </p:spTree>
    <p:extLst>
      <p:ext uri="{BB962C8B-B14F-4D97-AF65-F5344CB8AC3E}">
        <p14:creationId xmlns:p14="http://schemas.microsoft.com/office/powerpoint/2010/main" val="195874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2E6AD-098B-FC2A-CF4E-7C2E6373871D}"/>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5A34B98B-5EF7-439B-6B03-176B0DB7DE3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E830F5C-6FA4-7B17-50A3-8A39F90C458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D95C7CB2-66CB-D746-D8E1-2EEC11AF663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BCEA9F10-38F1-462B-5970-D49CB94931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21B28F5B-AD3D-FDEB-3935-F6F498F5DD77}"/>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934612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078994-192A-49BA-34A0-516D35E358F2}"/>
              </a:ext>
            </a:extLst>
          </p:cNvPr>
          <p:cNvSpPr/>
          <p:nvPr/>
        </p:nvSpPr>
        <p:spPr>
          <a:xfrm>
            <a:off x="0" y="2"/>
            <a:ext cx="9144000" cy="6857999"/>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CC1B10F0-599D-FF1C-4D9A-A87619E5601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dirty="0">
                <a:solidFill>
                  <a:prstClr val="white"/>
                </a:solidFill>
                <a:latin typeface="Dosis" pitchFamily="2" charset="0"/>
                <a:sym typeface="Symbol" panose="05050102010706020507" pitchFamily="18" charset="2"/>
              </a:rPr>
              <a:t></a:t>
            </a:r>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69E3F6B0-3139-15BF-A3E3-711C5DE5884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9C3EC935-7922-F95A-119F-780FE1BB746C}"/>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dit les mots un par un en changeant l’ordre</a:t>
            </a:r>
          </a:p>
        </p:txBody>
      </p:sp>
      <p:pic>
        <p:nvPicPr>
          <p:cNvPr id="36866" name="Picture 2" descr="Afbeeldingen over Circle Font – Blader in stockfoto's, vectoren en video's  over 1,068,626 | Adobe Stock">
            <a:extLst>
              <a:ext uri="{FF2B5EF4-FFF2-40B4-BE49-F238E27FC236}">
                <a16:creationId xmlns:a16="http://schemas.microsoft.com/office/drawing/2014/main" id="{0F234B5E-255D-E903-617A-8322F734A11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664655" cy="5527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fbeeldingen over Circle Font – Blader in stockfoto's, vectoren en video's  over 1,068,626 | Adobe Stock">
            <a:extLst>
              <a:ext uri="{FF2B5EF4-FFF2-40B4-BE49-F238E27FC236}">
                <a16:creationId xmlns:a16="http://schemas.microsoft.com/office/drawing/2014/main" id="{97EBE0BA-CFC0-946B-E2EE-D16B9AB558A3}"/>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250542" y="4334384"/>
            <a:ext cx="595317" cy="5638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fbeeldingen over Circle Font – Blader in stockfoto's, vectoren en video's  over 1,068,626 | Adobe Stock">
            <a:extLst>
              <a:ext uri="{FF2B5EF4-FFF2-40B4-BE49-F238E27FC236}">
                <a16:creationId xmlns:a16="http://schemas.microsoft.com/office/drawing/2014/main" id="{FDA4D728-2B81-4F6F-D578-7E33AD9C3C96}"/>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au 1">
            <a:extLst>
              <a:ext uri="{FF2B5EF4-FFF2-40B4-BE49-F238E27FC236}">
                <a16:creationId xmlns:a16="http://schemas.microsoft.com/office/drawing/2014/main" id="{40D435CA-A338-3AD2-2B86-D91AF2469FE4}"/>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6" name="Ellipse 15">
            <a:extLst>
              <a:ext uri="{FF2B5EF4-FFF2-40B4-BE49-F238E27FC236}">
                <a16:creationId xmlns:a16="http://schemas.microsoft.com/office/drawing/2014/main" id="{A9952F70-55F0-FC0B-DC8B-67BF59430CF2}"/>
              </a:ext>
            </a:extLst>
          </p:cNvPr>
          <p:cNvSpPr/>
          <p:nvPr/>
        </p:nvSpPr>
        <p:spPr>
          <a:xfrm>
            <a:off x="7307360" y="4376884"/>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sp>
        <p:nvSpPr>
          <p:cNvPr id="18" name="ZoneTexte 17">
            <a:extLst>
              <a:ext uri="{FF2B5EF4-FFF2-40B4-BE49-F238E27FC236}">
                <a16:creationId xmlns:a16="http://schemas.microsoft.com/office/drawing/2014/main" id="{BF6DB104-1405-FF42-3F6E-D1686F23FA66}"/>
              </a:ext>
            </a:extLst>
          </p:cNvPr>
          <p:cNvSpPr txBox="1"/>
          <p:nvPr/>
        </p:nvSpPr>
        <p:spPr>
          <a:xfrm>
            <a:off x="952501" y="330201"/>
            <a:ext cx="7888842"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3" name="Image 2">
            <a:extLst>
              <a:ext uri="{FF2B5EF4-FFF2-40B4-BE49-F238E27FC236}">
                <a16:creationId xmlns:a16="http://schemas.microsoft.com/office/drawing/2014/main" id="{0CFC761D-2282-E6D1-AD41-614E3C927C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932" y="2522842"/>
            <a:ext cx="1725402" cy="1461171"/>
          </a:xfrm>
          <a:prstGeom prst="rect">
            <a:avLst/>
          </a:prstGeom>
        </p:spPr>
      </p:pic>
      <p:pic>
        <p:nvPicPr>
          <p:cNvPr id="4" name="Espace réservé du contenu 4">
            <a:extLst>
              <a:ext uri="{FF2B5EF4-FFF2-40B4-BE49-F238E27FC236}">
                <a16:creationId xmlns:a16="http://schemas.microsoft.com/office/drawing/2014/main" id="{C5AD0AEE-C1F1-05E6-4A00-53FF0E1402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00156" y="2572517"/>
            <a:ext cx="1725403" cy="1411496"/>
          </a:xfrm>
          <a:prstGeom prst="rect">
            <a:avLst/>
          </a:prstGeom>
        </p:spPr>
      </p:pic>
      <p:pic>
        <p:nvPicPr>
          <p:cNvPr id="8" name="Image 7">
            <a:extLst>
              <a:ext uri="{FF2B5EF4-FFF2-40B4-BE49-F238E27FC236}">
                <a16:creationId xmlns:a16="http://schemas.microsoft.com/office/drawing/2014/main" id="{C90D9F7B-EC67-2A2C-A6B5-4AC6C3424C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6790" y="2497876"/>
            <a:ext cx="1512909" cy="1560938"/>
          </a:xfrm>
          <a:prstGeom prst="rect">
            <a:avLst/>
          </a:prstGeom>
        </p:spPr>
      </p:pic>
      <p:pic>
        <p:nvPicPr>
          <p:cNvPr id="13" name="Image 12">
            <a:extLst>
              <a:ext uri="{FF2B5EF4-FFF2-40B4-BE49-F238E27FC236}">
                <a16:creationId xmlns:a16="http://schemas.microsoft.com/office/drawing/2014/main" id="{1A78500D-A1AC-645F-A893-26B2A587A4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0477" y="1947713"/>
            <a:ext cx="1044704" cy="2123327"/>
          </a:xfrm>
          <a:prstGeom prst="rect">
            <a:avLst/>
          </a:prstGeom>
        </p:spPr>
      </p:pic>
    </p:spTree>
    <p:extLst>
      <p:ext uri="{BB962C8B-B14F-4D97-AF65-F5344CB8AC3E}">
        <p14:creationId xmlns:p14="http://schemas.microsoft.com/office/powerpoint/2010/main" val="2575471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FD355-828A-422A-5854-90FCE825603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D71A210-5695-798A-EED6-2FE5E31DC31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7429AFB-6C95-CC6C-5EA9-ADC57E63043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3DF6EC6F-6734-E3C4-A2CB-A786D77880C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CD7416F-2F3D-2106-8519-28BE42A72B3B}"/>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6F5EBF24-5ECC-2EF6-FA3A-3F573CC4B1B5}"/>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(e) dit les mots un par un en changeant l’ordre.</a:t>
            </a:r>
          </a:p>
        </p:txBody>
      </p:sp>
      <p:graphicFrame>
        <p:nvGraphicFramePr>
          <p:cNvPr id="7" name="Tableau 6">
            <a:extLst>
              <a:ext uri="{FF2B5EF4-FFF2-40B4-BE49-F238E27FC236}">
                <a16:creationId xmlns:a16="http://schemas.microsoft.com/office/drawing/2014/main" id="{7399E9CF-C3F6-9A81-35CF-E6A43C0AB6C3}"/>
              </a:ext>
            </a:extLst>
          </p:cNvPr>
          <p:cNvGraphicFramePr>
            <a:graphicFrameLocks noGrp="1"/>
          </p:cNvGraphicFramePr>
          <p:nvPr>
            <p:custDataLst>
              <p:tags r:id="rId1"/>
            </p:custDataLst>
          </p:nvPr>
        </p:nvGraphicFramePr>
        <p:xfrm>
          <a:off x="1" y="-179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4" name="ZoneTexte 13">
            <a:extLst>
              <a:ext uri="{FF2B5EF4-FFF2-40B4-BE49-F238E27FC236}">
                <a16:creationId xmlns:a16="http://schemas.microsoft.com/office/drawing/2014/main" id="{23DEA0AB-400E-6308-CE05-ECC186622777}"/>
              </a:ext>
            </a:extLst>
          </p:cNvPr>
          <p:cNvSpPr txBox="1"/>
          <p:nvPr/>
        </p:nvSpPr>
        <p:spPr>
          <a:xfrm>
            <a:off x="952501" y="330201"/>
            <a:ext cx="7624134"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3" name="Picture 2" descr="Afbeeldingen over Circle Font – Blader in stockfoto's, vectoren en video's  over 1,068,626 | Adobe Stock">
            <a:extLst>
              <a:ext uri="{FF2B5EF4-FFF2-40B4-BE49-F238E27FC236}">
                <a16:creationId xmlns:a16="http://schemas.microsoft.com/office/drawing/2014/main" id="{86C7F4A1-07CE-63E4-8888-0FF38D6EA1B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589437" cy="4901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fbeeldingen over Circle Font – Blader in stockfoto's, vectoren en video's  over 1,068,626 | Adobe Stock">
            <a:extLst>
              <a:ext uri="{FF2B5EF4-FFF2-40B4-BE49-F238E27FC236}">
                <a16:creationId xmlns:a16="http://schemas.microsoft.com/office/drawing/2014/main" id="{47D5DC10-A123-0970-A253-C76AB1EDE127}"/>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407424" y="4334841"/>
            <a:ext cx="524419" cy="4967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beeldingen over Circle Font – Blader in stockfoto's, vectoren en video's  over 1,068,626 | Adobe Stock">
            <a:extLst>
              <a:ext uri="{FF2B5EF4-FFF2-40B4-BE49-F238E27FC236}">
                <a16:creationId xmlns:a16="http://schemas.microsoft.com/office/drawing/2014/main" id="{144D79CC-EAD5-73BC-1A63-ACE9F3DACBF2}"/>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sp>
        <p:nvSpPr>
          <p:cNvPr id="8" name="Ellipse 7">
            <a:extLst>
              <a:ext uri="{FF2B5EF4-FFF2-40B4-BE49-F238E27FC236}">
                <a16:creationId xmlns:a16="http://schemas.microsoft.com/office/drawing/2014/main" id="{27B28B23-948F-A2CF-6A0D-8460163A2E2C}"/>
              </a:ext>
            </a:extLst>
          </p:cNvPr>
          <p:cNvSpPr/>
          <p:nvPr/>
        </p:nvSpPr>
        <p:spPr>
          <a:xfrm>
            <a:off x="7513970" y="4344907"/>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pic>
        <p:nvPicPr>
          <p:cNvPr id="2" name="Image 1">
            <a:extLst>
              <a:ext uri="{FF2B5EF4-FFF2-40B4-BE49-F238E27FC236}">
                <a16:creationId xmlns:a16="http://schemas.microsoft.com/office/drawing/2014/main" id="{0EC25A52-A50F-C0DB-0B0E-98FFEDE24B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1757" y="2509974"/>
            <a:ext cx="1793945" cy="1369392"/>
          </a:xfrm>
          <a:prstGeom prst="rect">
            <a:avLst/>
          </a:prstGeom>
        </p:spPr>
      </p:pic>
      <p:pic>
        <p:nvPicPr>
          <p:cNvPr id="12" name="Image 11">
            <a:extLst>
              <a:ext uri="{FF2B5EF4-FFF2-40B4-BE49-F238E27FC236}">
                <a16:creationId xmlns:a16="http://schemas.microsoft.com/office/drawing/2014/main" id="{AFC939DF-41F0-4CAB-5C26-FF02B5461A52}"/>
              </a:ext>
            </a:extLst>
          </p:cNvPr>
          <p:cNvPicPr>
            <a:picLocks noChangeAspect="1"/>
          </p:cNvPicPr>
          <p:nvPr/>
        </p:nvPicPr>
        <p:blipFill>
          <a:blip r:embed="rId9"/>
          <a:stretch>
            <a:fillRect/>
          </a:stretch>
        </p:blipFill>
        <p:spPr>
          <a:xfrm>
            <a:off x="952501" y="2509974"/>
            <a:ext cx="1880597" cy="1347354"/>
          </a:xfrm>
          <a:prstGeom prst="rect">
            <a:avLst/>
          </a:prstGeom>
        </p:spPr>
      </p:pic>
      <p:pic>
        <p:nvPicPr>
          <p:cNvPr id="13" name="Image 12">
            <a:extLst>
              <a:ext uri="{FF2B5EF4-FFF2-40B4-BE49-F238E27FC236}">
                <a16:creationId xmlns:a16="http://schemas.microsoft.com/office/drawing/2014/main" id="{DEB344CD-D6AB-A272-E8B9-F99A75175A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48700" y="2669621"/>
            <a:ext cx="1869828" cy="1369392"/>
          </a:xfrm>
          <a:prstGeom prst="rect">
            <a:avLst/>
          </a:prstGeom>
        </p:spPr>
      </p:pic>
      <p:pic>
        <p:nvPicPr>
          <p:cNvPr id="15" name="Image 14">
            <a:extLst>
              <a:ext uri="{FF2B5EF4-FFF2-40B4-BE49-F238E27FC236}">
                <a16:creationId xmlns:a16="http://schemas.microsoft.com/office/drawing/2014/main" id="{9C43CE38-2770-BAE5-EE44-E04F0D9783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52972" y="2574049"/>
            <a:ext cx="1985757" cy="1250143"/>
          </a:xfrm>
          <a:prstGeom prst="rect">
            <a:avLst/>
          </a:prstGeom>
        </p:spPr>
      </p:pic>
    </p:spTree>
    <p:extLst>
      <p:ext uri="{BB962C8B-B14F-4D97-AF65-F5344CB8AC3E}">
        <p14:creationId xmlns:p14="http://schemas.microsoft.com/office/powerpoint/2010/main" val="3087247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40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(2)</a:t>
            </a:r>
          </a:p>
        </p:txBody>
      </p:sp>
      <p:sp>
        <p:nvSpPr>
          <p:cNvPr id="7" name="TextBox 7"/>
          <p:cNvSpPr txBox="1"/>
          <p:nvPr/>
        </p:nvSpPr>
        <p:spPr>
          <a:xfrm>
            <a:off x="703248" y="2963304"/>
            <a:ext cx="7800675" cy="527067"/>
          </a:xfrm>
          <a:prstGeom prst="rect">
            <a:avLst/>
          </a:prstGeom>
        </p:spPr>
        <p:txBody>
          <a:bodyPr lIns="0" tIns="0" rIns="0" bIns="0" rtlCol="0" anchor="t">
            <a:spAutoFit/>
          </a:bodyPr>
          <a:lstStyle/>
          <a:p>
            <a:pPr algn="ctr" defTabSz="457246">
              <a:lnSpc>
                <a:spcPts val="4608"/>
              </a:lnSpc>
            </a:pPr>
            <a:r>
              <a:rPr lang="fr-FR" sz="2933" b="1" dirty="0">
                <a:solidFill>
                  <a:srgbClr val="00B0F0"/>
                </a:solidFill>
                <a:latin typeface="Dosis" pitchFamily="2" charset="0"/>
              </a:rPr>
              <a:t>Jeu du duel</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pPr>
            <a:r>
              <a:rPr lang="en-US" sz="841">
                <a:solidFill>
                  <a:srgbClr val="FCFEFD"/>
                </a:solidFill>
                <a:latin typeface="Arimo Italics"/>
              </a:rPr>
              <a:t>Version provisoire pour la formation des enseignants </a:t>
            </a:r>
          </a:p>
        </p:txBody>
      </p:sp>
      <p:pic>
        <p:nvPicPr>
          <p:cNvPr id="9" name="Image 8" descr="Une image contenant Dessin animé, garçon, habits, personne&#10;&#10;Le contenu généré par l’IA peut être incorrect.">
            <a:extLst>
              <a:ext uri="{FF2B5EF4-FFF2-40B4-BE49-F238E27FC236}">
                <a16:creationId xmlns:a16="http://schemas.microsoft.com/office/drawing/2014/main" id="{FB0ECFC9-E9CC-8140-6D91-B9E551AB78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61934" y="4000425"/>
            <a:ext cx="2883303" cy="1759195"/>
          </a:xfrm>
          <a:prstGeom prst="rect">
            <a:avLst/>
          </a:prstGeom>
        </p:spPr>
      </p:pic>
    </p:spTree>
    <p:extLst>
      <p:ext uri="{BB962C8B-B14F-4D97-AF65-F5344CB8AC3E}">
        <p14:creationId xmlns:p14="http://schemas.microsoft.com/office/powerpoint/2010/main" val="13421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2BF6F-4987-5C27-789E-50B534385FB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BC57BA-1132-21FE-1344-AB5C44F75A0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12EB13-085C-C229-7FBD-85B939089762}"/>
              </a:ext>
            </a:extLst>
          </p:cNvPr>
          <p:cNvSpPr/>
          <p:nvPr/>
        </p:nvSpPr>
        <p:spPr>
          <a:xfrm>
            <a:off x="15421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6FC3572-DA4F-7234-A63F-65AB74913B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0" name="ZoneTexte 19">
            <a:extLst>
              <a:ext uri="{FF2B5EF4-FFF2-40B4-BE49-F238E27FC236}">
                <a16:creationId xmlns:a16="http://schemas.microsoft.com/office/drawing/2014/main" id="{9D242CCB-B2B3-837A-2FEA-A023171DE47A}"/>
              </a:ext>
            </a:extLst>
          </p:cNvPr>
          <p:cNvSpPr txBox="1"/>
          <p:nvPr/>
        </p:nvSpPr>
        <p:spPr>
          <a:xfrm>
            <a:off x="1778001" y="4289623"/>
            <a:ext cx="2481457" cy="707886"/>
          </a:xfrm>
          <a:prstGeom prst="rect">
            <a:avLst/>
          </a:prstGeom>
          <a:noFill/>
        </p:spPr>
        <p:txBody>
          <a:bodyPr wrap="square" rtlCol="0">
            <a:spAutoFit/>
          </a:bodyPr>
          <a:lstStyle/>
          <a:p>
            <a:pPr algn="ctr" defTabSz="457223">
              <a:defRPr/>
            </a:pPr>
            <a:r>
              <a:rPr lang="fr-MA" sz="2000" b="1" dirty="0">
                <a:solidFill>
                  <a:prstClr val="black"/>
                </a:solidFill>
                <a:latin typeface="Dosis"/>
              </a:rPr>
              <a:t>  Je montre 3 images au hasard</a:t>
            </a:r>
          </a:p>
        </p:txBody>
      </p:sp>
      <p:sp>
        <p:nvSpPr>
          <p:cNvPr id="32" name="ZoneTexte 31">
            <a:extLst>
              <a:ext uri="{FF2B5EF4-FFF2-40B4-BE49-F238E27FC236}">
                <a16:creationId xmlns:a16="http://schemas.microsoft.com/office/drawing/2014/main" id="{95FD7989-C697-8EAE-E4ED-861D7EB2CA7E}"/>
              </a:ext>
            </a:extLst>
          </p:cNvPr>
          <p:cNvSpPr txBox="1"/>
          <p:nvPr/>
        </p:nvSpPr>
        <p:spPr>
          <a:xfrm>
            <a:off x="5070100" y="4255273"/>
            <a:ext cx="2166201" cy="400110"/>
          </a:xfrm>
          <a:prstGeom prst="rect">
            <a:avLst/>
          </a:prstGeom>
          <a:noFill/>
        </p:spPr>
        <p:txBody>
          <a:bodyPr wrap="square" rtlCol="0">
            <a:spAutoFit/>
          </a:bodyPr>
          <a:lstStyle/>
          <a:p>
            <a:pPr defTabSz="457223">
              <a:defRPr/>
            </a:pPr>
            <a:r>
              <a:rPr lang="fr-MA" sz="2000" b="1" dirty="0">
                <a:solidFill>
                  <a:prstClr val="black"/>
                </a:solidFill>
                <a:latin typeface="Dosis"/>
              </a:rPr>
              <a:t>Je dis les mots </a:t>
            </a:r>
          </a:p>
        </p:txBody>
      </p:sp>
      <p:sp>
        <p:nvSpPr>
          <p:cNvPr id="5" name="Freeform 8">
            <a:extLst>
              <a:ext uri="{FF2B5EF4-FFF2-40B4-BE49-F238E27FC236}">
                <a16:creationId xmlns:a16="http://schemas.microsoft.com/office/drawing/2014/main" id="{D47C679E-6EB0-EC3F-3D4B-E5270A92AAD7}"/>
              </a:ext>
            </a:extLst>
          </p:cNvPr>
          <p:cNvSpPr/>
          <p:nvPr/>
        </p:nvSpPr>
        <p:spPr>
          <a:xfrm>
            <a:off x="346713" y="49527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defRPr/>
            </a:pPr>
            <a:endParaRPr lang="fr-MA" sz="900" dirty="0">
              <a:solidFill>
                <a:prstClr val="black"/>
              </a:solidFill>
              <a:latin typeface="Dosis"/>
            </a:endParaRPr>
          </a:p>
        </p:txBody>
      </p:sp>
      <p:graphicFrame>
        <p:nvGraphicFramePr>
          <p:cNvPr id="3" name="Tableau 2">
            <a:extLst>
              <a:ext uri="{FF2B5EF4-FFF2-40B4-BE49-F238E27FC236}">
                <a16:creationId xmlns:a16="http://schemas.microsoft.com/office/drawing/2014/main" id="{7FE25765-3E14-FC85-33FB-4C40FF9477DD}"/>
              </a:ext>
            </a:extLst>
          </p:cNvPr>
          <p:cNvGraphicFramePr>
            <a:graphicFrameLocks noGrp="1"/>
          </p:cNvGraphicFramePr>
          <p:nvPr>
            <p:custDataLst>
              <p:tags r:id="rId1"/>
            </p:custDataLst>
          </p:nvPr>
        </p:nvGraphicFramePr>
        <p:xfrm>
          <a:off x="274836" y="-50035"/>
          <a:ext cx="8769595" cy="457200"/>
        </p:xfrm>
        <a:graphic>
          <a:graphicData uri="http://schemas.openxmlformats.org/drawingml/2006/table">
            <a:tbl>
              <a:tblPr firstRow="1" bandRow="1">
                <a:tableStyleId>{5C22544A-7EE6-4342-B048-85BDC9FD1C3A}</a:tableStyleId>
              </a:tblPr>
              <a:tblGrid>
                <a:gridCol w="1461599">
                  <a:extLst>
                    <a:ext uri="{9D8B030D-6E8A-4147-A177-3AD203B41FA5}">
                      <a16:colId xmlns:a16="http://schemas.microsoft.com/office/drawing/2014/main" val="1026576551"/>
                    </a:ext>
                  </a:extLst>
                </a:gridCol>
                <a:gridCol w="1461599">
                  <a:extLst>
                    <a:ext uri="{9D8B030D-6E8A-4147-A177-3AD203B41FA5}">
                      <a16:colId xmlns:a16="http://schemas.microsoft.com/office/drawing/2014/main" val="1915038765"/>
                    </a:ext>
                  </a:extLst>
                </a:gridCol>
                <a:gridCol w="1461599">
                  <a:extLst>
                    <a:ext uri="{9D8B030D-6E8A-4147-A177-3AD203B41FA5}">
                      <a16:colId xmlns:a16="http://schemas.microsoft.com/office/drawing/2014/main" val="2262048582"/>
                    </a:ext>
                  </a:extLst>
                </a:gridCol>
                <a:gridCol w="1666119">
                  <a:extLst>
                    <a:ext uri="{9D8B030D-6E8A-4147-A177-3AD203B41FA5}">
                      <a16:colId xmlns:a16="http://schemas.microsoft.com/office/drawing/2014/main" val="2897137454"/>
                    </a:ext>
                  </a:extLst>
                </a:gridCol>
                <a:gridCol w="1631409">
                  <a:extLst>
                    <a:ext uri="{9D8B030D-6E8A-4147-A177-3AD203B41FA5}">
                      <a16:colId xmlns:a16="http://schemas.microsoft.com/office/drawing/2014/main" val="2418460758"/>
                    </a:ext>
                  </a:extLst>
                </a:gridCol>
                <a:gridCol w="1087270">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descr="Une image contenant Dessin animé, garçon, habits, personne&#10;&#10;Le contenu généré par l’IA peut être incorrect.">
            <a:extLst>
              <a:ext uri="{FF2B5EF4-FFF2-40B4-BE49-F238E27FC236}">
                <a16:creationId xmlns:a16="http://schemas.microsoft.com/office/drawing/2014/main" id="{5B9925F6-830B-AFD1-F386-F921675EC37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8400" y="1858195"/>
            <a:ext cx="3911600" cy="2168481"/>
          </a:xfrm>
          <a:prstGeom prst="rect">
            <a:avLst/>
          </a:prstGeom>
        </p:spPr>
      </p:pic>
      <p:pic>
        <p:nvPicPr>
          <p:cNvPr id="7" name="Picture 2" descr="Afbeeldingen over Circle Font – Blader in stockfoto's, vectoren en video's  over 1,068,626 | Adobe Stock">
            <a:extLst>
              <a:ext uri="{FF2B5EF4-FFF2-40B4-BE49-F238E27FC236}">
                <a16:creationId xmlns:a16="http://schemas.microsoft.com/office/drawing/2014/main" id="{843FC849-8E41-ECD9-C541-5091B6BF1C8A}"/>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712831" y="1702904"/>
            <a:ext cx="484748" cy="4159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fbeeldingen over Circle Font – Blader in stockfoto's, vectoren en video's  over 1,068,626 | Adobe Stock">
            <a:extLst>
              <a:ext uri="{FF2B5EF4-FFF2-40B4-BE49-F238E27FC236}">
                <a16:creationId xmlns:a16="http://schemas.microsoft.com/office/drawing/2014/main" id="{0EC822F6-2B12-957F-81AE-3729F61DE80F}"/>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756200" y="1668554"/>
            <a:ext cx="437323" cy="415919"/>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94DB7E32-AAE9-624A-0A6C-DFC88C9649EA}"/>
              </a:ext>
            </a:extLst>
          </p:cNvPr>
          <p:cNvSpPr txBox="1"/>
          <p:nvPr/>
        </p:nvSpPr>
        <p:spPr>
          <a:xfrm>
            <a:off x="750480" y="330201"/>
            <a:ext cx="8562183" cy="327975"/>
          </a:xfrm>
          <a:prstGeom prst="rect">
            <a:avLst/>
          </a:prstGeom>
          <a:noFill/>
        </p:spPr>
        <p:txBody>
          <a:bodyPr wrap="square">
            <a:spAutoFit/>
          </a:bodyPr>
          <a:lstStyle/>
          <a:p>
            <a:pPr marL="0" lvl="1" defTabSz="457223">
              <a:lnSpc>
                <a:spcPts val="2011"/>
              </a:lnSpc>
              <a:spcBef>
                <a:spcPct val="0"/>
              </a:spcBef>
              <a:defRPr/>
            </a:pPr>
            <a:r>
              <a:rPr lang="fr-FR" sz="1500" b="1" dirty="0">
                <a:solidFill>
                  <a:prstClr val="white">
                    <a:lumMod val="65000"/>
                  </a:prstClr>
                </a:solidFill>
                <a:latin typeface="Dosis" pitchFamily="2" charset="0"/>
              </a:rPr>
              <a:t> </a:t>
            </a:r>
            <a:endParaRPr lang="fr-FR" sz="1500" dirty="0">
              <a:solidFill>
                <a:prstClr val="white">
                  <a:lumMod val="65000"/>
                </a:prstClr>
              </a:solidFill>
              <a:latin typeface="Dosis" pitchFamily="2" charset="0"/>
            </a:endParaRPr>
          </a:p>
        </p:txBody>
      </p:sp>
      <p:sp>
        <p:nvSpPr>
          <p:cNvPr id="13" name="ZoneTexte 12">
            <a:extLst>
              <a:ext uri="{FF2B5EF4-FFF2-40B4-BE49-F238E27FC236}">
                <a16:creationId xmlns:a16="http://schemas.microsoft.com/office/drawing/2014/main" id="{A231C954-3D14-0E62-941D-B206AA601609}"/>
              </a:ext>
            </a:extLst>
          </p:cNvPr>
          <p:cNvSpPr txBox="1"/>
          <p:nvPr/>
        </p:nvSpPr>
        <p:spPr>
          <a:xfrm>
            <a:off x="583481" y="309186"/>
            <a:ext cx="8236898" cy="553998"/>
          </a:xfrm>
          <a:prstGeom prst="rect">
            <a:avLst/>
          </a:prstGeom>
          <a:noFill/>
        </p:spPr>
        <p:txBody>
          <a:bodyPr wrap="square">
            <a:spAutoFit/>
          </a:bodyPr>
          <a:lstStyle/>
          <a:p>
            <a:pPr defTabSz="457246"/>
            <a:r>
              <a:rPr lang="fr-FR" sz="1500" b="1" dirty="0">
                <a:solidFill>
                  <a:prstClr val="white">
                    <a:lumMod val="65000"/>
                  </a:prstClr>
                </a:solidFill>
                <a:latin typeface="Dosis" pitchFamily="2" charset="0"/>
              </a:rPr>
              <a:t>Vous  allez passer au tableau pour jouer à  deux. </a:t>
            </a:r>
          </a:p>
          <a:p>
            <a:pPr defTabSz="457246"/>
            <a:r>
              <a:rPr lang="fr-MA" sz="1500" i="1" dirty="0">
                <a:solidFill>
                  <a:prstClr val="white">
                    <a:lumMod val="65000"/>
                  </a:prstClr>
                </a:solidFill>
                <a:latin typeface="Dosis" pitchFamily="2" charset="0"/>
              </a:rPr>
              <a:t>Un élève montre trois images, une après l’autre, et l’autre dit les mots. Par la suite les rôles seront échangés</a:t>
            </a:r>
            <a:r>
              <a:rPr lang="fr-MA" sz="1500" b="1" dirty="0">
                <a:solidFill>
                  <a:prstClr val="white">
                    <a:lumMod val="65000"/>
                  </a:prstClr>
                </a:solidFill>
                <a:latin typeface="Dosis" pitchFamily="2" charset="0"/>
              </a:rPr>
              <a:t>. </a:t>
            </a:r>
          </a:p>
        </p:txBody>
      </p:sp>
    </p:spTree>
    <p:extLst>
      <p:ext uri="{BB962C8B-B14F-4D97-AF65-F5344CB8AC3E}">
        <p14:creationId xmlns:p14="http://schemas.microsoft.com/office/powerpoint/2010/main" val="3941416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B3C5-9057-956B-0EB2-02F1D0E3B68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67D901E-3160-2EA9-91AA-CEFF963CD8D8}"/>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17520898-FC31-C645-2BD2-4EE92D547260}"/>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36A9965B-C9FA-E853-51BE-7925A9D4CD7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18A315F3-6B18-0378-A496-4E47E0AA72DF}"/>
              </a:ext>
            </a:extLst>
          </p:cNvPr>
          <p:cNvSpPr txBox="1"/>
          <p:nvPr/>
        </p:nvSpPr>
        <p:spPr>
          <a:xfrm>
            <a:off x="1166993" y="344403"/>
            <a:ext cx="7465731" cy="553998"/>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Maintenant, on va commencer le jeu. Qui veut passer au tableau?</a:t>
            </a:r>
          </a:p>
          <a:p>
            <a:pPr defTabSz="457246"/>
            <a:r>
              <a:rPr lang="fr-MA" sz="1500" i="1" dirty="0">
                <a:solidFill>
                  <a:prstClr val="white">
                    <a:lumMod val="65000"/>
                  </a:prstClr>
                </a:solidFill>
                <a:latin typeface="Dosis" pitchFamily="2" charset="0"/>
              </a:rPr>
              <a:t>Le gagnant sera celui qui aura plus réponses correctes</a:t>
            </a:r>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A58BC816-7154-2FBD-B4DA-7ACF2B2D99F5}"/>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7A60C252-7FDF-403D-825F-FB597FD4B6F8}"/>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Espace réservé du contenu 4">
            <a:extLst>
              <a:ext uri="{FF2B5EF4-FFF2-40B4-BE49-F238E27FC236}">
                <a16:creationId xmlns:a16="http://schemas.microsoft.com/office/drawing/2014/main" id="{9AE0B1F2-33A4-B49D-1468-BECB708566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21" y="1554091"/>
            <a:ext cx="2079855" cy="1701462"/>
          </a:xfrm>
          <a:prstGeom prst="rect">
            <a:avLst/>
          </a:prstGeom>
        </p:spPr>
      </p:pic>
      <p:pic>
        <p:nvPicPr>
          <p:cNvPr id="4" name="Image 3">
            <a:extLst>
              <a:ext uri="{FF2B5EF4-FFF2-40B4-BE49-F238E27FC236}">
                <a16:creationId xmlns:a16="http://schemas.microsoft.com/office/drawing/2014/main" id="{DFA135CB-A619-D77B-D9C0-706677A97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7916" y="1735331"/>
            <a:ext cx="1754084" cy="1485461"/>
          </a:xfrm>
          <a:prstGeom prst="rect">
            <a:avLst/>
          </a:prstGeom>
        </p:spPr>
      </p:pic>
      <p:pic>
        <p:nvPicPr>
          <p:cNvPr id="5" name="Image 4">
            <a:extLst>
              <a:ext uri="{FF2B5EF4-FFF2-40B4-BE49-F238E27FC236}">
                <a16:creationId xmlns:a16="http://schemas.microsoft.com/office/drawing/2014/main" id="{D262345E-8BB8-13A6-6DB9-1B58ED4FC7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7609" y="1616880"/>
            <a:ext cx="2028313" cy="1548294"/>
          </a:xfrm>
          <a:prstGeom prst="rect">
            <a:avLst/>
          </a:prstGeom>
        </p:spPr>
      </p:pic>
      <p:pic>
        <p:nvPicPr>
          <p:cNvPr id="6" name="Image 5">
            <a:extLst>
              <a:ext uri="{FF2B5EF4-FFF2-40B4-BE49-F238E27FC236}">
                <a16:creationId xmlns:a16="http://schemas.microsoft.com/office/drawing/2014/main" id="{83A9121F-7EE9-F7C8-E10A-F1195E871D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4411" y="1679713"/>
            <a:ext cx="2028313" cy="1485461"/>
          </a:xfrm>
          <a:prstGeom prst="rect">
            <a:avLst/>
          </a:prstGeom>
        </p:spPr>
      </p:pic>
      <p:pic>
        <p:nvPicPr>
          <p:cNvPr id="7" name="Image 6">
            <a:extLst>
              <a:ext uri="{FF2B5EF4-FFF2-40B4-BE49-F238E27FC236}">
                <a16:creationId xmlns:a16="http://schemas.microsoft.com/office/drawing/2014/main" id="{726BE792-0C51-918D-B95A-FB7FB21DDD0F}"/>
              </a:ext>
            </a:extLst>
          </p:cNvPr>
          <p:cNvPicPr>
            <a:picLocks noChangeAspect="1"/>
          </p:cNvPicPr>
          <p:nvPr/>
        </p:nvPicPr>
        <p:blipFill>
          <a:blip r:embed="rId9"/>
          <a:stretch>
            <a:fillRect/>
          </a:stretch>
        </p:blipFill>
        <p:spPr>
          <a:xfrm>
            <a:off x="6527086" y="4242131"/>
            <a:ext cx="2161062" cy="1548293"/>
          </a:xfrm>
          <a:prstGeom prst="rect">
            <a:avLst/>
          </a:prstGeom>
        </p:spPr>
      </p:pic>
      <p:pic>
        <p:nvPicPr>
          <p:cNvPr id="9" name="Image 8">
            <a:extLst>
              <a:ext uri="{FF2B5EF4-FFF2-40B4-BE49-F238E27FC236}">
                <a16:creationId xmlns:a16="http://schemas.microsoft.com/office/drawing/2014/main" id="{613380FF-FCC6-912C-803E-E0378894C6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688" y="3402708"/>
            <a:ext cx="1306042" cy="2654488"/>
          </a:xfrm>
          <a:prstGeom prst="rect">
            <a:avLst/>
          </a:prstGeom>
        </p:spPr>
      </p:pic>
      <p:pic>
        <p:nvPicPr>
          <p:cNvPr id="10" name="Image 9">
            <a:extLst>
              <a:ext uri="{FF2B5EF4-FFF2-40B4-BE49-F238E27FC236}">
                <a16:creationId xmlns:a16="http://schemas.microsoft.com/office/drawing/2014/main" id="{73F37AC3-ABE0-BFE4-76DC-D958297A97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2099" y="4361586"/>
            <a:ext cx="2079854" cy="1309382"/>
          </a:xfrm>
          <a:prstGeom prst="rect">
            <a:avLst/>
          </a:prstGeom>
        </p:spPr>
      </p:pic>
      <p:pic>
        <p:nvPicPr>
          <p:cNvPr id="11" name="Image 10">
            <a:extLst>
              <a:ext uri="{FF2B5EF4-FFF2-40B4-BE49-F238E27FC236}">
                <a16:creationId xmlns:a16="http://schemas.microsoft.com/office/drawing/2014/main" id="{C40B826D-7789-86B6-F9E0-290274F785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29366" y="3754120"/>
            <a:ext cx="1816802" cy="1874478"/>
          </a:xfrm>
          <a:prstGeom prst="rect">
            <a:avLst/>
          </a:prstGeom>
        </p:spPr>
      </p:pic>
    </p:spTree>
    <p:extLst>
      <p:ext uri="{BB962C8B-B14F-4D97-AF65-F5344CB8AC3E}">
        <p14:creationId xmlns:p14="http://schemas.microsoft.com/office/powerpoint/2010/main" val="3280367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71664"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(3)</a:t>
            </a:r>
          </a:p>
        </p:txBody>
      </p:sp>
      <p:sp>
        <p:nvSpPr>
          <p:cNvPr id="7" name="TextBox 7"/>
          <p:cNvSpPr txBox="1"/>
          <p:nvPr/>
        </p:nvSpPr>
        <p:spPr>
          <a:xfrm>
            <a:off x="671664" y="2919797"/>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Trouvez les mots qui manquent </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11" name="Image 10" descr="Une image contenant dessin humoristique, dessin, Dessin animé, illustration&#10;&#10;Le contenu généré par l’IA peut être incorrect.">
            <a:extLst>
              <a:ext uri="{FF2B5EF4-FFF2-40B4-BE49-F238E27FC236}">
                <a16:creationId xmlns:a16="http://schemas.microsoft.com/office/drawing/2014/main" id="{CF412FFC-B72A-226B-98F9-2638A62150A6}"/>
              </a:ext>
            </a:extLst>
          </p:cNvPr>
          <p:cNvPicPr>
            <a:picLocks noChangeAspect="1"/>
          </p:cNvPicPr>
          <p:nvPr/>
        </p:nvPicPr>
        <p:blipFill>
          <a:blip r:embed="rId3" cstate="print">
            <a:clrChange>
              <a:clrFrom>
                <a:srgbClr val="FDF6E6"/>
              </a:clrFrom>
              <a:clrTo>
                <a:srgbClr val="FDF6E6">
                  <a:alpha val="0"/>
                </a:srgbClr>
              </a:clrTo>
            </a:clrChange>
            <a:extLst>
              <a:ext uri="{28A0092B-C50C-407E-A947-70E740481C1C}">
                <a14:useLocalDpi xmlns:a14="http://schemas.microsoft.com/office/drawing/2010/main" val="0"/>
              </a:ext>
            </a:extLst>
          </a:blip>
          <a:stretch>
            <a:fillRect/>
          </a:stretch>
        </p:blipFill>
        <p:spPr>
          <a:xfrm>
            <a:off x="3310198" y="3886200"/>
            <a:ext cx="2523604" cy="2235200"/>
          </a:xfrm>
          <a:prstGeom prst="rect">
            <a:avLst/>
          </a:prstGeom>
        </p:spPr>
      </p:pic>
    </p:spTree>
    <p:extLst>
      <p:ext uri="{BB962C8B-B14F-4D97-AF65-F5344CB8AC3E}">
        <p14:creationId xmlns:p14="http://schemas.microsoft.com/office/powerpoint/2010/main" val="3128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6EC1-F37F-1E07-95A9-27FEF6191B9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0999EEF-6351-932B-8E94-C5326E9F4A16}"/>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FFC23330-3462-A731-1ED4-73906173C51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B08FF245-CB3E-A8DC-C186-BDC451E3A7AB}"/>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ECFC20EA-2F25-0B2D-78CD-31D318E704D8}"/>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Observez bien les images. Je vais masquer 2 images.</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1986CEF0-AEEA-7E12-F307-450F9F000F99}"/>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864E947-13DC-0CFF-ED5C-05B6A378CE5E}"/>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Espace réservé du contenu 4">
            <a:extLst>
              <a:ext uri="{FF2B5EF4-FFF2-40B4-BE49-F238E27FC236}">
                <a16:creationId xmlns:a16="http://schemas.microsoft.com/office/drawing/2014/main" id="{45021F8A-C492-F0B0-E81F-D361DD4E81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21" y="1554091"/>
            <a:ext cx="2079855" cy="1701462"/>
          </a:xfrm>
          <a:prstGeom prst="rect">
            <a:avLst/>
          </a:prstGeom>
        </p:spPr>
      </p:pic>
      <p:pic>
        <p:nvPicPr>
          <p:cNvPr id="4" name="Image 3">
            <a:extLst>
              <a:ext uri="{FF2B5EF4-FFF2-40B4-BE49-F238E27FC236}">
                <a16:creationId xmlns:a16="http://schemas.microsoft.com/office/drawing/2014/main" id="{18FF81EC-0731-A75D-134D-D1E69D57A1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7916" y="1735331"/>
            <a:ext cx="1754084" cy="1485461"/>
          </a:xfrm>
          <a:prstGeom prst="rect">
            <a:avLst/>
          </a:prstGeom>
        </p:spPr>
      </p:pic>
      <p:pic>
        <p:nvPicPr>
          <p:cNvPr id="5" name="Image 4">
            <a:extLst>
              <a:ext uri="{FF2B5EF4-FFF2-40B4-BE49-F238E27FC236}">
                <a16:creationId xmlns:a16="http://schemas.microsoft.com/office/drawing/2014/main" id="{5904070E-7EF3-C309-A6B6-EA2401BC6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7609" y="1616880"/>
            <a:ext cx="2028313" cy="1548294"/>
          </a:xfrm>
          <a:prstGeom prst="rect">
            <a:avLst/>
          </a:prstGeom>
        </p:spPr>
      </p:pic>
      <p:pic>
        <p:nvPicPr>
          <p:cNvPr id="6" name="Image 5">
            <a:extLst>
              <a:ext uri="{FF2B5EF4-FFF2-40B4-BE49-F238E27FC236}">
                <a16:creationId xmlns:a16="http://schemas.microsoft.com/office/drawing/2014/main" id="{81DCD975-0019-7F1B-D5A9-76BA0BBCB5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4411" y="1679713"/>
            <a:ext cx="2028313" cy="1485461"/>
          </a:xfrm>
          <a:prstGeom prst="rect">
            <a:avLst/>
          </a:prstGeom>
        </p:spPr>
      </p:pic>
      <p:pic>
        <p:nvPicPr>
          <p:cNvPr id="7" name="Image 6">
            <a:extLst>
              <a:ext uri="{FF2B5EF4-FFF2-40B4-BE49-F238E27FC236}">
                <a16:creationId xmlns:a16="http://schemas.microsoft.com/office/drawing/2014/main" id="{97C74611-024E-3874-C412-3BC79CACC111}"/>
              </a:ext>
            </a:extLst>
          </p:cNvPr>
          <p:cNvPicPr>
            <a:picLocks noChangeAspect="1"/>
          </p:cNvPicPr>
          <p:nvPr/>
        </p:nvPicPr>
        <p:blipFill>
          <a:blip r:embed="rId9"/>
          <a:stretch>
            <a:fillRect/>
          </a:stretch>
        </p:blipFill>
        <p:spPr>
          <a:xfrm>
            <a:off x="6527086" y="4242131"/>
            <a:ext cx="2161062" cy="1548293"/>
          </a:xfrm>
          <a:prstGeom prst="rect">
            <a:avLst/>
          </a:prstGeom>
        </p:spPr>
      </p:pic>
      <p:pic>
        <p:nvPicPr>
          <p:cNvPr id="9" name="Image 8">
            <a:extLst>
              <a:ext uri="{FF2B5EF4-FFF2-40B4-BE49-F238E27FC236}">
                <a16:creationId xmlns:a16="http://schemas.microsoft.com/office/drawing/2014/main" id="{209DEF44-3E1E-C937-5A72-44AC4F292C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688" y="3402708"/>
            <a:ext cx="1306042" cy="2654488"/>
          </a:xfrm>
          <a:prstGeom prst="rect">
            <a:avLst/>
          </a:prstGeom>
        </p:spPr>
      </p:pic>
      <p:pic>
        <p:nvPicPr>
          <p:cNvPr id="10" name="Image 9">
            <a:extLst>
              <a:ext uri="{FF2B5EF4-FFF2-40B4-BE49-F238E27FC236}">
                <a16:creationId xmlns:a16="http://schemas.microsoft.com/office/drawing/2014/main" id="{4FFA714A-524F-4707-6D72-75049EAC53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2099" y="4361586"/>
            <a:ext cx="2079854" cy="1309382"/>
          </a:xfrm>
          <a:prstGeom prst="rect">
            <a:avLst/>
          </a:prstGeom>
        </p:spPr>
      </p:pic>
      <p:pic>
        <p:nvPicPr>
          <p:cNvPr id="11" name="Image 10">
            <a:extLst>
              <a:ext uri="{FF2B5EF4-FFF2-40B4-BE49-F238E27FC236}">
                <a16:creationId xmlns:a16="http://schemas.microsoft.com/office/drawing/2014/main" id="{2D9F3CB1-8E52-AC11-7CD8-DE63572820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29366" y="3754120"/>
            <a:ext cx="1816802" cy="1874478"/>
          </a:xfrm>
          <a:prstGeom prst="rect">
            <a:avLst/>
          </a:prstGeom>
        </p:spPr>
      </p:pic>
    </p:spTree>
    <p:extLst>
      <p:ext uri="{BB962C8B-B14F-4D97-AF65-F5344CB8AC3E}">
        <p14:creationId xmlns:p14="http://schemas.microsoft.com/office/powerpoint/2010/main" val="2560934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48AC3-4C6E-6120-E18D-776898F523D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2DBB2E3-2287-8AA3-3761-F73BF87169BF}"/>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EEFDCFA7-48EE-BC6C-D4FA-885AFBF786F1}"/>
              </a:ext>
            </a:extLst>
          </p:cNvPr>
          <p:cNvSpPr/>
          <p:nvPr/>
        </p:nvSpPr>
        <p:spPr>
          <a:xfrm>
            <a:off x="167412" y="228599"/>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957E18A4-4139-564F-40FA-8D3B80A756BE}"/>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79388C09-3AD0-6B18-A27D-B3E16E40E032}"/>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16C86A03-68C3-7732-EC60-470F15ED99E6}"/>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1A53F99-955C-E925-744C-CD3D0CCE73C3}"/>
              </a:ext>
            </a:extLst>
          </p:cNvPr>
          <p:cNvGraphicFramePr>
            <a:graphicFrameLocks noGrp="1"/>
          </p:cNvGraphicFramePr>
          <p:nvPr>
            <p:custDataLst>
              <p:tags r:id="rId1"/>
            </p:custDataLst>
            <p:extLst>
              <p:ext uri="{D42A27DB-BD31-4B8C-83A1-F6EECF244321}">
                <p14:modId xmlns:p14="http://schemas.microsoft.com/office/powerpoint/2010/main" val="1315275470"/>
              </p:ext>
            </p:ext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0BB6E3C-223D-3E15-E569-AE7ED03C4AAE}"/>
              </a:ext>
            </a:extLst>
          </p:cNvPr>
          <p:cNvSpPr txBox="1"/>
          <p:nvPr/>
        </p:nvSpPr>
        <p:spPr>
          <a:xfrm>
            <a:off x="1070176" y="393468"/>
            <a:ext cx="4504714" cy="323165"/>
          </a:xfrm>
          <a:prstGeom prst="rect">
            <a:avLst/>
          </a:prstGeom>
          <a:noFill/>
        </p:spPr>
        <p:txBody>
          <a:bodyPr wrap="square">
            <a:spAutoFit/>
          </a:bodyPr>
          <a:lstStyle/>
          <a:p>
            <a:pPr defTabSz="457246"/>
            <a:r>
              <a:rPr lang="fr-FR" sz="1500" b="1" dirty="0">
                <a:solidFill>
                  <a:prstClr val="white">
                    <a:lumMod val="65000"/>
                  </a:prstClr>
                </a:solidFill>
                <a:latin typeface="Dosis"/>
              </a:rPr>
              <a:t>Quels sont les 2 mots qui manquent ? </a:t>
            </a:r>
          </a:p>
        </p:txBody>
      </p:sp>
      <p:pic>
        <p:nvPicPr>
          <p:cNvPr id="11" name="Image 10">
            <a:extLst>
              <a:ext uri="{FF2B5EF4-FFF2-40B4-BE49-F238E27FC236}">
                <a16:creationId xmlns:a16="http://schemas.microsoft.com/office/drawing/2014/main" id="{158785BC-298E-CBB7-3CDE-4260C025A5CA}"/>
              </a:ext>
            </a:extLst>
          </p:cNvPr>
          <p:cNvPicPr>
            <a:picLocks noChangeAspect="1"/>
          </p:cNvPicPr>
          <p:nvPr/>
        </p:nvPicPr>
        <p:blipFill>
          <a:blip r:embed="rId5"/>
          <a:stretch>
            <a:fillRect/>
          </a:stretch>
        </p:blipFill>
        <p:spPr>
          <a:xfrm>
            <a:off x="4738255" y="2068646"/>
            <a:ext cx="1570103" cy="1485046"/>
          </a:xfrm>
          <a:prstGeom prst="rect">
            <a:avLst/>
          </a:prstGeom>
        </p:spPr>
      </p:pic>
      <p:pic>
        <p:nvPicPr>
          <p:cNvPr id="16" name="Image 15">
            <a:extLst>
              <a:ext uri="{FF2B5EF4-FFF2-40B4-BE49-F238E27FC236}">
                <a16:creationId xmlns:a16="http://schemas.microsoft.com/office/drawing/2014/main" id="{5BD87E20-025F-269F-7059-37204D428A7E}"/>
              </a:ext>
            </a:extLst>
          </p:cNvPr>
          <p:cNvPicPr>
            <a:picLocks noChangeAspect="1"/>
          </p:cNvPicPr>
          <p:nvPr/>
        </p:nvPicPr>
        <p:blipFill>
          <a:blip r:embed="rId5"/>
          <a:stretch>
            <a:fillRect/>
          </a:stretch>
        </p:blipFill>
        <p:spPr>
          <a:xfrm>
            <a:off x="2852307" y="3960102"/>
            <a:ext cx="1572866" cy="1592284"/>
          </a:xfrm>
          <a:prstGeom prst="rect">
            <a:avLst/>
          </a:prstGeom>
        </p:spPr>
      </p:pic>
      <p:pic>
        <p:nvPicPr>
          <p:cNvPr id="3" name="Espace réservé du contenu 4">
            <a:extLst>
              <a:ext uri="{FF2B5EF4-FFF2-40B4-BE49-F238E27FC236}">
                <a16:creationId xmlns:a16="http://schemas.microsoft.com/office/drawing/2014/main" id="{FD036A7F-31F8-3C93-B942-8427D6263A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534" y="1509490"/>
            <a:ext cx="2079855" cy="1701462"/>
          </a:xfrm>
          <a:prstGeom prst="rect">
            <a:avLst/>
          </a:prstGeom>
        </p:spPr>
      </p:pic>
      <p:pic>
        <p:nvPicPr>
          <p:cNvPr id="5" name="Image 4">
            <a:extLst>
              <a:ext uri="{FF2B5EF4-FFF2-40B4-BE49-F238E27FC236}">
                <a16:creationId xmlns:a16="http://schemas.microsoft.com/office/drawing/2014/main" id="{FA884418-C008-ACDE-9BDE-C9DF1644E5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97429" y="1690730"/>
            <a:ext cx="1754084" cy="1485461"/>
          </a:xfrm>
          <a:prstGeom prst="rect">
            <a:avLst/>
          </a:prstGeom>
        </p:spPr>
      </p:pic>
      <p:pic>
        <p:nvPicPr>
          <p:cNvPr id="7" name="Image 6">
            <a:extLst>
              <a:ext uri="{FF2B5EF4-FFF2-40B4-BE49-F238E27FC236}">
                <a16:creationId xmlns:a16="http://schemas.microsoft.com/office/drawing/2014/main" id="{76968E01-36A5-12E6-E193-41E24AC956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3924" y="1635112"/>
            <a:ext cx="2028313" cy="1485461"/>
          </a:xfrm>
          <a:prstGeom prst="rect">
            <a:avLst/>
          </a:prstGeom>
        </p:spPr>
      </p:pic>
      <p:pic>
        <p:nvPicPr>
          <p:cNvPr id="8" name="Image 7">
            <a:extLst>
              <a:ext uri="{FF2B5EF4-FFF2-40B4-BE49-F238E27FC236}">
                <a16:creationId xmlns:a16="http://schemas.microsoft.com/office/drawing/2014/main" id="{69EF082D-1DA9-C189-F432-D2D3414361EA}"/>
              </a:ext>
            </a:extLst>
          </p:cNvPr>
          <p:cNvPicPr>
            <a:picLocks noChangeAspect="1"/>
          </p:cNvPicPr>
          <p:nvPr/>
        </p:nvPicPr>
        <p:blipFill>
          <a:blip r:embed="rId9"/>
          <a:stretch>
            <a:fillRect/>
          </a:stretch>
        </p:blipFill>
        <p:spPr>
          <a:xfrm>
            <a:off x="6606599" y="4197530"/>
            <a:ext cx="2161062" cy="1548293"/>
          </a:xfrm>
          <a:prstGeom prst="rect">
            <a:avLst/>
          </a:prstGeom>
        </p:spPr>
      </p:pic>
      <p:pic>
        <p:nvPicPr>
          <p:cNvPr id="9" name="Image 8">
            <a:extLst>
              <a:ext uri="{FF2B5EF4-FFF2-40B4-BE49-F238E27FC236}">
                <a16:creationId xmlns:a16="http://schemas.microsoft.com/office/drawing/2014/main" id="{26415C59-7A5F-2B36-388F-09F5795AD99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372" y="3297103"/>
            <a:ext cx="1306042" cy="2654488"/>
          </a:xfrm>
          <a:prstGeom prst="rect">
            <a:avLst/>
          </a:prstGeom>
        </p:spPr>
      </p:pic>
      <p:pic>
        <p:nvPicPr>
          <p:cNvPr id="17" name="Image 16">
            <a:extLst>
              <a:ext uri="{FF2B5EF4-FFF2-40B4-BE49-F238E27FC236}">
                <a16:creationId xmlns:a16="http://schemas.microsoft.com/office/drawing/2014/main" id="{8BF78025-BD6B-95AC-781B-ADDD9E4184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08879" y="3709519"/>
            <a:ext cx="1816802" cy="1874478"/>
          </a:xfrm>
          <a:prstGeom prst="rect">
            <a:avLst/>
          </a:prstGeom>
        </p:spPr>
      </p:pic>
    </p:spTree>
    <p:extLst>
      <p:ext uri="{BB962C8B-B14F-4D97-AF65-F5344CB8AC3E}">
        <p14:creationId xmlns:p14="http://schemas.microsoft.com/office/powerpoint/2010/main" val="3141444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5EAA9-1418-AD3B-4CB9-1280AC863E9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7D960C8-3828-D2E1-42A2-5B2C9EDA5F53}"/>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C0C60B44-10B0-9C94-8F22-4FEF7D6AD945}"/>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755E15EC-58F0-2D37-F254-7037A6632571}"/>
              </a:ext>
            </a:extLst>
          </p:cNvPr>
          <p:cNvSpPr/>
          <p:nvPr/>
        </p:nvSpPr>
        <p:spPr>
          <a:xfrm>
            <a:off x="190503" y="228601"/>
            <a:ext cx="8769597" cy="532493"/>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6F953A98-CDD8-904E-6679-3BB0E9F5DA3F}"/>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Les mots qui manquaient sont: un vétérinaire - une fourchette.</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0226B185-6075-B4C9-8B5D-6DBE794D099B}"/>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ECC72887-86AF-DA1D-347B-DBBF67FF5025}"/>
              </a:ext>
            </a:extLst>
          </p:cNvPr>
          <p:cNvGraphicFramePr>
            <a:graphicFrameLocks noGrp="1"/>
          </p:cNvGraphicFramePr>
          <p:nvPr>
            <p:custDataLst>
              <p:tags r:id="rId1"/>
            </p:custDataLst>
            <p:extLst>
              <p:ext uri="{D42A27DB-BD31-4B8C-83A1-F6EECF244321}">
                <p14:modId xmlns:p14="http://schemas.microsoft.com/office/powerpoint/2010/main" val="2167230550"/>
              </p:ext>
            </p:extLst>
          </p:nvPr>
        </p:nvGraphicFramePr>
        <p:xfrm>
          <a:off x="84865" y="-13836"/>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3D7A2602-450C-F807-B32C-5068416F64F4}"/>
              </a:ext>
            </a:extLst>
          </p:cNvPr>
          <p:cNvPicPr>
            <a:picLocks noChangeAspect="1"/>
          </p:cNvPicPr>
          <p:nvPr/>
        </p:nvPicPr>
        <p:blipFill>
          <a:blip r:embed="rId5"/>
          <a:stretch>
            <a:fillRect/>
          </a:stretch>
        </p:blipFill>
        <p:spPr>
          <a:xfrm>
            <a:off x="4210241" y="978983"/>
            <a:ext cx="871804" cy="786452"/>
          </a:xfrm>
          <a:prstGeom prst="rect">
            <a:avLst/>
          </a:prstGeom>
        </p:spPr>
      </p:pic>
      <p:pic>
        <p:nvPicPr>
          <p:cNvPr id="5" name="Image 4">
            <a:extLst>
              <a:ext uri="{FF2B5EF4-FFF2-40B4-BE49-F238E27FC236}">
                <a16:creationId xmlns:a16="http://schemas.microsoft.com/office/drawing/2014/main" id="{F3F11D8B-8480-77BB-3D0F-7AA880F1F48D}"/>
              </a:ext>
            </a:extLst>
          </p:cNvPr>
          <p:cNvPicPr>
            <a:picLocks noChangeAspect="1"/>
          </p:cNvPicPr>
          <p:nvPr/>
        </p:nvPicPr>
        <p:blipFill>
          <a:blip r:embed="rId5"/>
          <a:stretch>
            <a:fillRect/>
          </a:stretch>
        </p:blipFill>
        <p:spPr>
          <a:xfrm>
            <a:off x="2613452" y="3277493"/>
            <a:ext cx="871804" cy="786452"/>
          </a:xfrm>
          <a:prstGeom prst="rect">
            <a:avLst/>
          </a:prstGeom>
        </p:spPr>
      </p:pic>
      <p:pic>
        <p:nvPicPr>
          <p:cNvPr id="3" name="Espace réservé du contenu 4">
            <a:extLst>
              <a:ext uri="{FF2B5EF4-FFF2-40B4-BE49-F238E27FC236}">
                <a16:creationId xmlns:a16="http://schemas.microsoft.com/office/drawing/2014/main" id="{5FE63BA4-9C74-94D6-6B81-50E81A3F98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021" y="1554091"/>
            <a:ext cx="2079855" cy="1701462"/>
          </a:xfrm>
          <a:prstGeom prst="rect">
            <a:avLst/>
          </a:prstGeom>
        </p:spPr>
      </p:pic>
      <p:pic>
        <p:nvPicPr>
          <p:cNvPr id="6" name="Image 5">
            <a:extLst>
              <a:ext uri="{FF2B5EF4-FFF2-40B4-BE49-F238E27FC236}">
                <a16:creationId xmlns:a16="http://schemas.microsoft.com/office/drawing/2014/main" id="{D3D7246F-A5F0-180F-D9FF-761CBA43E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7916" y="1735331"/>
            <a:ext cx="1754084" cy="1485461"/>
          </a:xfrm>
          <a:prstGeom prst="rect">
            <a:avLst/>
          </a:prstGeom>
        </p:spPr>
      </p:pic>
      <p:pic>
        <p:nvPicPr>
          <p:cNvPr id="8" name="Image 7">
            <a:extLst>
              <a:ext uri="{FF2B5EF4-FFF2-40B4-BE49-F238E27FC236}">
                <a16:creationId xmlns:a16="http://schemas.microsoft.com/office/drawing/2014/main" id="{4060B3EA-3741-04BB-278B-B2FFD255FE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6097" y="1735331"/>
            <a:ext cx="2028313" cy="1548294"/>
          </a:xfrm>
          <a:prstGeom prst="rect">
            <a:avLst/>
          </a:prstGeom>
        </p:spPr>
      </p:pic>
      <p:pic>
        <p:nvPicPr>
          <p:cNvPr id="9" name="Image 8">
            <a:extLst>
              <a:ext uri="{FF2B5EF4-FFF2-40B4-BE49-F238E27FC236}">
                <a16:creationId xmlns:a16="http://schemas.microsoft.com/office/drawing/2014/main" id="{25425C00-84FF-6FAA-AB73-7A72316569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4411" y="1679713"/>
            <a:ext cx="2028313" cy="1485461"/>
          </a:xfrm>
          <a:prstGeom prst="rect">
            <a:avLst/>
          </a:prstGeom>
        </p:spPr>
      </p:pic>
      <p:pic>
        <p:nvPicPr>
          <p:cNvPr id="10" name="Image 9">
            <a:extLst>
              <a:ext uri="{FF2B5EF4-FFF2-40B4-BE49-F238E27FC236}">
                <a16:creationId xmlns:a16="http://schemas.microsoft.com/office/drawing/2014/main" id="{A4AAB506-1239-D7B0-A573-60F397F02D5F}"/>
              </a:ext>
            </a:extLst>
          </p:cNvPr>
          <p:cNvPicPr>
            <a:picLocks noChangeAspect="1"/>
          </p:cNvPicPr>
          <p:nvPr/>
        </p:nvPicPr>
        <p:blipFill>
          <a:blip r:embed="rId10"/>
          <a:stretch>
            <a:fillRect/>
          </a:stretch>
        </p:blipFill>
        <p:spPr>
          <a:xfrm>
            <a:off x="6527086" y="4242131"/>
            <a:ext cx="2161062" cy="1548293"/>
          </a:xfrm>
          <a:prstGeom prst="rect">
            <a:avLst/>
          </a:prstGeom>
        </p:spPr>
      </p:pic>
      <p:pic>
        <p:nvPicPr>
          <p:cNvPr id="11" name="Image 10">
            <a:extLst>
              <a:ext uri="{FF2B5EF4-FFF2-40B4-BE49-F238E27FC236}">
                <a16:creationId xmlns:a16="http://schemas.microsoft.com/office/drawing/2014/main" id="{8D8B3E0D-518E-D49E-FB4F-DA725BA254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0688" y="3402708"/>
            <a:ext cx="1306042" cy="2654488"/>
          </a:xfrm>
          <a:prstGeom prst="rect">
            <a:avLst/>
          </a:prstGeom>
        </p:spPr>
      </p:pic>
      <p:pic>
        <p:nvPicPr>
          <p:cNvPr id="15" name="Image 14">
            <a:extLst>
              <a:ext uri="{FF2B5EF4-FFF2-40B4-BE49-F238E27FC236}">
                <a16:creationId xmlns:a16="http://schemas.microsoft.com/office/drawing/2014/main" id="{14CF4B0D-87A1-6870-39B2-0C01C4484F1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82099" y="4361586"/>
            <a:ext cx="2079854" cy="1309382"/>
          </a:xfrm>
          <a:prstGeom prst="rect">
            <a:avLst/>
          </a:prstGeom>
        </p:spPr>
      </p:pic>
      <p:pic>
        <p:nvPicPr>
          <p:cNvPr id="16" name="Image 15">
            <a:extLst>
              <a:ext uri="{FF2B5EF4-FFF2-40B4-BE49-F238E27FC236}">
                <a16:creationId xmlns:a16="http://schemas.microsoft.com/office/drawing/2014/main" id="{5960C744-DCBB-1788-60C6-E89BE9A7836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29366" y="3754120"/>
            <a:ext cx="1816802" cy="1874478"/>
          </a:xfrm>
          <a:prstGeom prst="rect">
            <a:avLst/>
          </a:prstGeom>
        </p:spPr>
      </p:pic>
    </p:spTree>
    <p:extLst>
      <p:ext uri="{BB962C8B-B14F-4D97-AF65-F5344CB8AC3E}">
        <p14:creationId xmlns:p14="http://schemas.microsoft.com/office/powerpoint/2010/main" val="580224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84DB-06AD-D0E2-8538-3F09DE4C46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27F43D-2AAC-3924-3C8D-F1B03F83B31D}"/>
              </a:ext>
            </a:extLst>
          </p:cNvPr>
          <p:cNvSpPr/>
          <p:nvPr>
            <p:custDataLst>
              <p:tags r:id="rId1"/>
            </p:custDataLst>
          </p:nvPr>
        </p:nvSpPr>
        <p:spPr>
          <a:xfrm>
            <a:off x="0" y="-5524"/>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2"/>
            <a:stretch>
              <a:fillRect t="-5555" b="-5555"/>
            </a:stretch>
          </a:blipFill>
        </p:spPr>
        <p:txBody>
          <a:bodyPr/>
          <a:lstStyle/>
          <a:p>
            <a:pPr algn="just" defTabSz="457246">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B314923F-69FD-5D4C-611C-138FFCB9BA7A}"/>
              </a:ext>
            </a:extLst>
          </p:cNvPr>
          <p:cNvGrpSpPr/>
          <p:nvPr>
            <p:custDataLst>
              <p:tags r:id="rId2"/>
            </p:custDataLst>
          </p:nvPr>
        </p:nvGrpSpPr>
        <p:grpSpPr>
          <a:xfrm>
            <a:off x="254000" y="736600"/>
            <a:ext cx="8636000" cy="5596244"/>
            <a:chOff x="0" y="0"/>
            <a:chExt cx="3895412" cy="2555175"/>
          </a:xfrm>
        </p:grpSpPr>
        <p:sp>
          <p:nvSpPr>
            <p:cNvPr id="4" name="Freeform 4">
              <a:extLst>
                <a:ext uri="{FF2B5EF4-FFF2-40B4-BE49-F238E27FC236}">
                  <a16:creationId xmlns:a16="http://schemas.microsoft.com/office/drawing/2014/main" id="{E5EB3374-A76C-2A54-6038-72818B2CDB51}"/>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defTabSz="457246">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1758D412-727A-87EE-D7AD-DF9242B11ED6}"/>
                </a:ext>
              </a:extLst>
            </p:cNvPr>
            <p:cNvSpPr txBox="1"/>
            <p:nvPr/>
          </p:nvSpPr>
          <p:spPr>
            <a:xfrm>
              <a:off x="0" y="-47625"/>
              <a:ext cx="812800" cy="860425"/>
            </a:xfrm>
            <a:prstGeom prst="rect">
              <a:avLst/>
            </a:prstGeom>
          </p:spPr>
          <p:txBody>
            <a:bodyPr lIns="25400" tIns="25400" rIns="25400" bIns="25400" rtlCol="0" anchor="ctr"/>
            <a:lstStyle/>
            <a:p>
              <a:pPr algn="just" defTabSz="457246">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AFDA5764-B6A4-60C6-DCDA-6856AC1D5FD1}"/>
              </a:ext>
            </a:extLst>
          </p:cNvPr>
          <p:cNvSpPr/>
          <p:nvPr>
            <p:custDataLst>
              <p:tags r:id="rId3"/>
            </p:custDataLst>
          </p:nvPr>
        </p:nvSpPr>
        <p:spPr>
          <a:xfrm>
            <a:off x="396419" y="294200"/>
            <a:ext cx="619583"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pPr algn="just" defTabSz="457246">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1EA470B7-E062-15E0-33DE-CF45AE1EF649}"/>
              </a:ext>
            </a:extLst>
          </p:cNvPr>
          <p:cNvSpPr txBox="1"/>
          <p:nvPr>
            <p:custDataLst>
              <p:tags r:id="rId4"/>
            </p:custDataLst>
          </p:nvPr>
        </p:nvSpPr>
        <p:spPr>
          <a:xfrm>
            <a:off x="2266040" y="1243628"/>
            <a:ext cx="4847974" cy="330860"/>
          </a:xfrm>
          <a:prstGeom prst="rect">
            <a:avLst/>
          </a:prstGeom>
        </p:spPr>
        <p:txBody>
          <a:bodyPr wrap="square" lIns="0" tIns="0" rIns="0" bIns="0" rtlCol="0" anchor="t">
            <a:spAutoFit/>
          </a:bodyPr>
          <a:lstStyle/>
          <a:p>
            <a:pPr algn="just" defTabSz="457246">
              <a:lnSpc>
                <a:spcPts val="2799"/>
              </a:lnSpc>
              <a:defRPr/>
            </a:pPr>
            <a:r>
              <a:rPr lang="fr-FR" sz="2133" b="1" dirty="0">
                <a:solidFill>
                  <a:srgbClr val="106585"/>
                </a:solidFill>
                <a:latin typeface="Dosis" pitchFamily="2" charset="0"/>
              </a:rPr>
              <a:t>Pictogrammes pour la gestion de la séance.  </a:t>
            </a:r>
          </a:p>
        </p:txBody>
      </p:sp>
      <p:sp>
        <p:nvSpPr>
          <p:cNvPr id="14" name="ZoneTexte 13">
            <a:extLst>
              <a:ext uri="{FF2B5EF4-FFF2-40B4-BE49-F238E27FC236}">
                <a16:creationId xmlns:a16="http://schemas.microsoft.com/office/drawing/2014/main" id="{F9A451E6-42B1-DFF1-7AE4-A7F2056EC01F}"/>
              </a:ext>
            </a:extLst>
          </p:cNvPr>
          <p:cNvSpPr txBox="1"/>
          <p:nvPr>
            <p:custDataLst>
              <p:tags r:id="rId5"/>
            </p:custDataLst>
          </p:nvPr>
        </p:nvSpPr>
        <p:spPr>
          <a:xfrm>
            <a:off x="240406" y="3242768"/>
            <a:ext cx="2531264"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Modelage. </a:t>
            </a:r>
          </a:p>
          <a:p>
            <a:pPr algn="ctr" defTabSz="609660">
              <a:defRPr/>
            </a:pPr>
            <a:r>
              <a:rPr lang="fr-FR" dirty="0">
                <a:solidFill>
                  <a:srgbClr val="1F497D">
                    <a:lumMod val="50000"/>
                  </a:srgbClr>
                </a:solidFill>
                <a:latin typeface="Dosis" pitchFamily="2" charset="0"/>
              </a:rPr>
              <a:t>Les élèves écoutent. </a:t>
            </a:r>
          </a:p>
        </p:txBody>
      </p:sp>
      <p:pic>
        <p:nvPicPr>
          <p:cNvPr id="8" name="Image 7">
            <a:extLst>
              <a:ext uri="{FF2B5EF4-FFF2-40B4-BE49-F238E27FC236}">
                <a16:creationId xmlns:a16="http://schemas.microsoft.com/office/drawing/2014/main" id="{4EE9A24F-D8C5-7E23-497C-A5D00EB35DFD}"/>
              </a:ext>
            </a:extLst>
          </p:cNvPr>
          <p:cNvPicPr>
            <a:picLocks noChangeAspect="1"/>
          </p:cNvPicPr>
          <p:nvPr>
            <p:custDataLst>
              <p:tags r:id="rId6"/>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747" y="2041913"/>
            <a:ext cx="1090687" cy="1087867"/>
          </a:xfrm>
          <a:prstGeom prst="rect">
            <a:avLst/>
          </a:prstGeom>
        </p:spPr>
      </p:pic>
      <p:pic>
        <p:nvPicPr>
          <p:cNvPr id="16" name="Image 15">
            <a:extLst>
              <a:ext uri="{FF2B5EF4-FFF2-40B4-BE49-F238E27FC236}">
                <a16:creationId xmlns:a16="http://schemas.microsoft.com/office/drawing/2014/main" id="{FB73E3A4-703C-71EA-8A0D-2E42F69B21D4}"/>
              </a:ext>
            </a:extLst>
          </p:cNvPr>
          <p:cNvPicPr>
            <a:picLocks noChangeAspect="1"/>
          </p:cNvPicPr>
          <p:nvPr>
            <p:custDataLst>
              <p:tags r:id="rId7"/>
            </p:custDataLst>
          </p:nvPr>
        </p:nvPicPr>
        <p:blipFill>
          <a:blip r:embed="rId26">
            <a:clrChange>
              <a:clrFrom>
                <a:srgbClr val="FFFFFF"/>
              </a:clrFrom>
              <a:clrTo>
                <a:srgbClr val="FFFFFF">
                  <a:alpha val="0"/>
                </a:srgbClr>
              </a:clrTo>
            </a:clrChange>
          </a:blip>
          <a:stretch>
            <a:fillRect/>
          </a:stretch>
        </p:blipFill>
        <p:spPr>
          <a:xfrm>
            <a:off x="5026705" y="2043942"/>
            <a:ext cx="1165014" cy="977994"/>
          </a:xfrm>
          <a:prstGeom prst="rect">
            <a:avLst/>
          </a:prstGeom>
        </p:spPr>
      </p:pic>
      <p:sp>
        <p:nvSpPr>
          <p:cNvPr id="22" name="ZoneTexte 21">
            <a:extLst>
              <a:ext uri="{FF2B5EF4-FFF2-40B4-BE49-F238E27FC236}">
                <a16:creationId xmlns:a16="http://schemas.microsoft.com/office/drawing/2014/main" id="{97A78D7E-4EA3-8F6B-EB49-9380B2CCBAAD}"/>
              </a:ext>
            </a:extLst>
          </p:cNvPr>
          <p:cNvSpPr txBox="1"/>
          <p:nvPr>
            <p:custDataLst>
              <p:tags r:id="rId8"/>
            </p:custDataLst>
          </p:nvPr>
        </p:nvSpPr>
        <p:spPr>
          <a:xfrm>
            <a:off x="4349084" y="3259065"/>
            <a:ext cx="2872379"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Répétition chorale.</a:t>
            </a:r>
          </a:p>
          <a:p>
            <a:pPr algn="ctr" defTabSz="609660">
              <a:defRPr/>
            </a:pPr>
            <a:r>
              <a:rPr lang="fr-FR" dirty="0">
                <a:solidFill>
                  <a:srgbClr val="1F497D">
                    <a:lumMod val="50000"/>
                  </a:srgbClr>
                </a:solidFill>
                <a:latin typeface="Dosis" pitchFamily="2" charset="0"/>
              </a:rPr>
              <a:t>Toute la classe </a:t>
            </a:r>
          </a:p>
          <a:p>
            <a:pPr algn="ctr" defTabSz="609660">
              <a:defRPr/>
            </a:pPr>
            <a:r>
              <a:rPr lang="fr-FR" dirty="0">
                <a:solidFill>
                  <a:srgbClr val="1F497D">
                    <a:lumMod val="50000"/>
                  </a:srgbClr>
                </a:solidFill>
                <a:latin typeface="Dosis" pitchFamily="2" charset="0"/>
              </a:rPr>
              <a:t>répète. </a:t>
            </a:r>
          </a:p>
        </p:txBody>
      </p:sp>
      <p:pic>
        <p:nvPicPr>
          <p:cNvPr id="24" name="Image 23">
            <a:extLst>
              <a:ext uri="{FF2B5EF4-FFF2-40B4-BE49-F238E27FC236}">
                <a16:creationId xmlns:a16="http://schemas.microsoft.com/office/drawing/2014/main" id="{ACD71421-7E63-0887-15F3-9B3C58CC5617}"/>
              </a:ext>
            </a:extLst>
          </p:cNvPr>
          <p:cNvPicPr>
            <a:picLocks noChangeAspect="1"/>
          </p:cNvPicPr>
          <p:nvPr>
            <p:custDataLst>
              <p:tags r:id="rId9"/>
            </p:custDataLst>
          </p:nvPr>
        </p:nvPicPr>
        <p:blipFill>
          <a:blip r:embed="rId27"/>
          <a:stretch>
            <a:fillRect/>
          </a:stretch>
        </p:blipFill>
        <p:spPr>
          <a:xfrm>
            <a:off x="942747" y="4228917"/>
            <a:ext cx="1232811" cy="761784"/>
          </a:xfrm>
          <a:prstGeom prst="roundRect">
            <a:avLst>
              <a:gd name="adj" fmla="val 31362"/>
            </a:avLst>
          </a:prstGeom>
        </p:spPr>
      </p:pic>
      <p:sp>
        <p:nvSpPr>
          <p:cNvPr id="26" name="ZoneTexte 25">
            <a:extLst>
              <a:ext uri="{FF2B5EF4-FFF2-40B4-BE49-F238E27FC236}">
                <a16:creationId xmlns:a16="http://schemas.microsoft.com/office/drawing/2014/main" id="{519DECAF-6F46-F2D9-3C43-0C5075904C4D}"/>
              </a:ext>
            </a:extLst>
          </p:cNvPr>
          <p:cNvSpPr txBox="1"/>
          <p:nvPr>
            <p:custDataLst>
              <p:tags r:id="rId10"/>
            </p:custDataLst>
          </p:nvPr>
        </p:nvSpPr>
        <p:spPr>
          <a:xfrm>
            <a:off x="254001" y="5117274"/>
            <a:ext cx="2610301"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Passage au tableau. </a:t>
            </a:r>
          </a:p>
          <a:p>
            <a:pPr algn="ctr" defTabSz="609660">
              <a:defRPr/>
            </a:pPr>
            <a:r>
              <a:rPr lang="fr-FR" dirty="0">
                <a:solidFill>
                  <a:srgbClr val="1F497D">
                    <a:lumMod val="50000"/>
                  </a:srgbClr>
                </a:solidFill>
                <a:latin typeface="Dosis" pitchFamily="2" charset="0"/>
              </a:rPr>
              <a:t>Un élève réalise la tâche. </a:t>
            </a:r>
          </a:p>
        </p:txBody>
      </p:sp>
      <p:pic>
        <p:nvPicPr>
          <p:cNvPr id="18" name="Image 17" descr="Une image contenant dessin humoristique, dessin, illustration, croquis&#10;&#10;Description générée automatiquement">
            <a:extLst>
              <a:ext uri="{FF2B5EF4-FFF2-40B4-BE49-F238E27FC236}">
                <a16:creationId xmlns:a16="http://schemas.microsoft.com/office/drawing/2014/main" id="{DA3012CF-2363-2ED8-3431-EDCB4ED9ADCA}"/>
              </a:ext>
            </a:extLst>
          </p:cNvPr>
          <p:cNvPicPr>
            <a:picLocks noChangeAspect="1"/>
          </p:cNvPicPr>
          <p:nvPr>
            <p:custDataLst>
              <p:tags r:id="rId11"/>
            </p:custDataLst>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416801" y="1942071"/>
            <a:ext cx="833509" cy="1008516"/>
          </a:xfrm>
          <a:prstGeom prst="rect">
            <a:avLst/>
          </a:prstGeom>
        </p:spPr>
      </p:pic>
      <p:sp>
        <p:nvSpPr>
          <p:cNvPr id="19" name="ZoneTexte 18">
            <a:extLst>
              <a:ext uri="{FF2B5EF4-FFF2-40B4-BE49-F238E27FC236}">
                <a16:creationId xmlns:a16="http://schemas.microsoft.com/office/drawing/2014/main" id="{E9A6834E-AFB5-023D-9381-B94F5B6F48A0}"/>
              </a:ext>
            </a:extLst>
          </p:cNvPr>
          <p:cNvSpPr txBox="1"/>
          <p:nvPr>
            <p:custDataLst>
              <p:tags r:id="rId12"/>
            </p:custDataLst>
          </p:nvPr>
        </p:nvSpPr>
        <p:spPr>
          <a:xfrm>
            <a:off x="6835325" y="3291861"/>
            <a:ext cx="1963551"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Observation. </a:t>
            </a:r>
          </a:p>
          <a:p>
            <a:pPr algn="ctr" defTabSz="609660">
              <a:defRPr/>
            </a:pPr>
            <a:r>
              <a:rPr lang="fr-FR" dirty="0">
                <a:solidFill>
                  <a:srgbClr val="1F497D">
                    <a:lumMod val="50000"/>
                  </a:srgbClr>
                </a:solidFill>
                <a:latin typeface="Dosis" pitchFamily="2" charset="0"/>
              </a:rPr>
              <a:t>Les élèves observent. </a:t>
            </a:r>
          </a:p>
        </p:txBody>
      </p:sp>
      <p:sp>
        <p:nvSpPr>
          <p:cNvPr id="10" name="ZoneTexte 9">
            <a:extLst>
              <a:ext uri="{FF2B5EF4-FFF2-40B4-BE49-F238E27FC236}">
                <a16:creationId xmlns:a16="http://schemas.microsoft.com/office/drawing/2014/main" id="{89F80DA0-725C-E201-E4A5-D20B2619236A}"/>
              </a:ext>
            </a:extLst>
          </p:cNvPr>
          <p:cNvSpPr txBox="1"/>
          <p:nvPr>
            <p:custDataLst>
              <p:tags r:id="rId13"/>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36" name="Image 35">
            <a:extLst>
              <a:ext uri="{FF2B5EF4-FFF2-40B4-BE49-F238E27FC236}">
                <a16:creationId xmlns:a16="http://schemas.microsoft.com/office/drawing/2014/main" id="{3373906F-17B7-FB48-2CDD-23D0DCF8F9DE}"/>
              </a:ext>
            </a:extLst>
          </p:cNvPr>
          <p:cNvPicPr>
            <a:picLocks noChangeAspect="1"/>
          </p:cNvPicPr>
          <p:nvPr>
            <p:custDataLst>
              <p:tags r:id="rId14"/>
            </p:custDataLst>
          </p:nvPr>
        </p:nvPicPr>
        <p:blipFill>
          <a:blip r:embed="rId29">
            <a:clrChange>
              <a:clrFrom>
                <a:srgbClr val="FFFFFF"/>
              </a:clrFrom>
              <a:clrTo>
                <a:srgbClr val="FFFFFF">
                  <a:alpha val="0"/>
                </a:srgbClr>
              </a:clrTo>
            </a:clrChange>
          </a:blip>
          <a:srcRect l="8300" t="15392" r="7546" b="7116"/>
          <a:stretch/>
        </p:blipFill>
        <p:spPr>
          <a:xfrm>
            <a:off x="2744094" y="1988661"/>
            <a:ext cx="1710838" cy="1141119"/>
          </a:xfrm>
          <a:prstGeom prst="rect">
            <a:avLst/>
          </a:prstGeom>
        </p:spPr>
      </p:pic>
      <p:sp>
        <p:nvSpPr>
          <p:cNvPr id="37" name="ZoneTexte 36">
            <a:extLst>
              <a:ext uri="{FF2B5EF4-FFF2-40B4-BE49-F238E27FC236}">
                <a16:creationId xmlns:a16="http://schemas.microsoft.com/office/drawing/2014/main" id="{828BF015-42CD-689A-2102-BF46B0B6FAEB}"/>
              </a:ext>
            </a:extLst>
          </p:cNvPr>
          <p:cNvSpPr txBox="1"/>
          <p:nvPr>
            <p:custDataLst>
              <p:tags r:id="rId15"/>
            </p:custDataLst>
          </p:nvPr>
        </p:nvSpPr>
        <p:spPr>
          <a:xfrm>
            <a:off x="2395231" y="3219196"/>
            <a:ext cx="2202690"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Questions directes.</a:t>
            </a:r>
          </a:p>
          <a:p>
            <a:pPr algn="ctr" defTabSz="609660">
              <a:defRPr/>
            </a:pPr>
            <a:r>
              <a:rPr lang="fr-FR" dirty="0">
                <a:solidFill>
                  <a:srgbClr val="1F497D">
                    <a:lumMod val="50000"/>
                  </a:srgbClr>
                </a:solidFill>
                <a:latin typeface="Dosis" pitchFamily="2" charset="0"/>
              </a:rPr>
              <a:t>L’enseignant( e) désigne des élèves.</a:t>
            </a:r>
          </a:p>
        </p:txBody>
      </p:sp>
      <p:pic>
        <p:nvPicPr>
          <p:cNvPr id="38" name="Image 37">
            <a:extLst>
              <a:ext uri="{FF2B5EF4-FFF2-40B4-BE49-F238E27FC236}">
                <a16:creationId xmlns:a16="http://schemas.microsoft.com/office/drawing/2014/main" id="{817FCBFA-9082-7AE6-1A11-0ED898D33CFB}"/>
              </a:ext>
            </a:extLst>
          </p:cNvPr>
          <p:cNvPicPr>
            <a:picLocks noChangeAspect="1"/>
          </p:cNvPicPr>
          <p:nvPr>
            <p:custDataLst>
              <p:tags r:id="rId16"/>
            </p:custDataLst>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95884" y="4152849"/>
            <a:ext cx="1231211" cy="856624"/>
          </a:xfrm>
          <a:prstGeom prst="rect">
            <a:avLst/>
          </a:prstGeom>
        </p:spPr>
      </p:pic>
      <p:sp>
        <p:nvSpPr>
          <p:cNvPr id="39" name="ZoneTexte 38">
            <a:extLst>
              <a:ext uri="{FF2B5EF4-FFF2-40B4-BE49-F238E27FC236}">
                <a16:creationId xmlns:a16="http://schemas.microsoft.com/office/drawing/2014/main" id="{8248D1AD-69F8-5725-BED2-74118C873867}"/>
              </a:ext>
            </a:extLst>
          </p:cNvPr>
          <p:cNvSpPr txBox="1"/>
          <p:nvPr>
            <p:custDataLst>
              <p:tags r:id="rId17"/>
            </p:custDataLst>
          </p:nvPr>
        </p:nvSpPr>
        <p:spPr>
          <a:xfrm>
            <a:off x="4832492" y="5072678"/>
            <a:ext cx="2151782"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Pratique autonome.</a:t>
            </a:r>
          </a:p>
          <a:p>
            <a:pPr algn="ctr" defTabSz="609660">
              <a:defRPr/>
            </a:pPr>
            <a:r>
              <a:rPr lang="fr-FR" dirty="0">
                <a:solidFill>
                  <a:srgbClr val="1F497D">
                    <a:lumMod val="50000"/>
                  </a:srgbClr>
                </a:solidFill>
                <a:latin typeface="Dosis" pitchFamily="2" charset="0"/>
              </a:rPr>
              <a:t>L’enseignant(e)  circule entre les rangs.  </a:t>
            </a:r>
          </a:p>
        </p:txBody>
      </p:sp>
      <p:pic>
        <p:nvPicPr>
          <p:cNvPr id="40" name="Picture 2">
            <a:extLst>
              <a:ext uri="{FF2B5EF4-FFF2-40B4-BE49-F238E27FC236}">
                <a16:creationId xmlns:a16="http://schemas.microsoft.com/office/drawing/2014/main" id="{2A1DC929-812B-C1B6-3A26-18606BA5DF4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273895" y="4133277"/>
            <a:ext cx="1277115" cy="856624"/>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8BEC9687-4E0F-55DE-0291-396C2F43F842}"/>
              </a:ext>
            </a:extLst>
          </p:cNvPr>
          <p:cNvSpPr txBox="1"/>
          <p:nvPr>
            <p:custDataLst>
              <p:tags r:id="rId18"/>
            </p:custDataLst>
          </p:nvPr>
        </p:nvSpPr>
        <p:spPr>
          <a:xfrm>
            <a:off x="6757877" y="5077983"/>
            <a:ext cx="2330467"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Devoir à la maison. </a:t>
            </a:r>
          </a:p>
          <a:p>
            <a:pPr algn="ctr" defTabSz="609660">
              <a:defRPr/>
            </a:pPr>
            <a:r>
              <a:rPr lang="fr-FR" dirty="0">
                <a:solidFill>
                  <a:srgbClr val="1F497D">
                    <a:lumMod val="50000"/>
                  </a:srgbClr>
                </a:solidFill>
                <a:latin typeface="Dosis" pitchFamily="2" charset="0"/>
              </a:rPr>
              <a:t>Les élèves recopient leurs devoirs</a:t>
            </a:r>
          </a:p>
        </p:txBody>
      </p:sp>
      <p:pic>
        <p:nvPicPr>
          <p:cNvPr id="42" name="Image 41" descr="Une image contenant dessin, dessin humoristique, croquis, Dessin d’enfant&#10;&#10;Description générée automatiquement">
            <a:extLst>
              <a:ext uri="{FF2B5EF4-FFF2-40B4-BE49-F238E27FC236}">
                <a16:creationId xmlns:a16="http://schemas.microsoft.com/office/drawing/2014/main" id="{92F312A5-1E39-FDA9-C905-614AF36F3C16}"/>
              </a:ext>
            </a:extLst>
          </p:cNvPr>
          <p:cNvPicPr>
            <a:picLocks noChangeAspect="1"/>
          </p:cNvPicPr>
          <p:nvPr>
            <p:custDataLst>
              <p:tags r:id="rId19"/>
            </p:custDataLst>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8377" y="4234369"/>
            <a:ext cx="1370707" cy="856623"/>
          </a:xfrm>
          <a:prstGeom prst="rect">
            <a:avLst/>
          </a:prstGeom>
        </p:spPr>
      </p:pic>
      <p:sp>
        <p:nvSpPr>
          <p:cNvPr id="43" name="ZoneTexte 42">
            <a:extLst>
              <a:ext uri="{FF2B5EF4-FFF2-40B4-BE49-F238E27FC236}">
                <a16:creationId xmlns:a16="http://schemas.microsoft.com/office/drawing/2014/main" id="{BFDCBA59-1924-ACC0-4FBD-38DC2896EB01}"/>
              </a:ext>
            </a:extLst>
          </p:cNvPr>
          <p:cNvSpPr txBox="1"/>
          <p:nvPr>
            <p:custDataLst>
              <p:tags r:id="rId20"/>
            </p:custDataLst>
          </p:nvPr>
        </p:nvSpPr>
        <p:spPr>
          <a:xfrm>
            <a:off x="2696169" y="5090991"/>
            <a:ext cx="2009325"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Travail en binôme.</a:t>
            </a:r>
          </a:p>
          <a:p>
            <a:pPr algn="ctr" defTabSz="609660">
              <a:defRPr/>
            </a:pPr>
            <a:r>
              <a:rPr lang="fr-FR" dirty="0">
                <a:solidFill>
                  <a:srgbClr val="1F497D">
                    <a:lumMod val="50000"/>
                  </a:srgbClr>
                </a:solidFill>
                <a:latin typeface="Dosis" pitchFamily="2" charset="0"/>
              </a:rPr>
              <a:t>Les élèves travaillent à deux .  </a:t>
            </a:r>
          </a:p>
        </p:txBody>
      </p:sp>
    </p:spTree>
    <p:extLst>
      <p:ext uri="{BB962C8B-B14F-4D97-AF65-F5344CB8AC3E}">
        <p14:creationId xmlns:p14="http://schemas.microsoft.com/office/powerpoint/2010/main" val="263529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2E63-B48F-4833-7618-9E9D10F9323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ADA54B9-B334-224F-01DC-2C003995038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1" name="Groupe 10">
            <a:extLst>
              <a:ext uri="{FF2B5EF4-FFF2-40B4-BE49-F238E27FC236}">
                <a16:creationId xmlns:a16="http://schemas.microsoft.com/office/drawing/2014/main" id="{18F5829C-2DA5-85ED-5B6E-4C5204FFC1DD}"/>
              </a:ext>
            </a:extLst>
          </p:cNvPr>
          <p:cNvGrpSpPr/>
          <p:nvPr>
            <p:custDataLst>
              <p:tags r:id="rId2"/>
            </p:custDataLst>
          </p:nvPr>
        </p:nvGrpSpPr>
        <p:grpSpPr>
          <a:xfrm>
            <a:off x="24109" y="-48543"/>
            <a:ext cx="9144000" cy="6857999"/>
            <a:chOff x="0" y="1"/>
            <a:chExt cx="9144000" cy="6857999"/>
          </a:xfrm>
        </p:grpSpPr>
        <p:sp>
          <p:nvSpPr>
            <p:cNvPr id="15" name="Rectangle 14">
              <a:extLst>
                <a:ext uri="{FF2B5EF4-FFF2-40B4-BE49-F238E27FC236}">
                  <a16:creationId xmlns:a16="http://schemas.microsoft.com/office/drawing/2014/main" id="{930E07AA-D972-6A8B-F7CB-1B99D6FA40D5}"/>
                </a:ext>
              </a:extLst>
            </p:cNvPr>
            <p:cNvSpPr/>
            <p:nvPr>
              <p:custDataLst>
                <p:tags r:id="rId6"/>
              </p:custDataLst>
            </p:nvPr>
          </p:nvSpPr>
          <p:spPr>
            <a:xfrm>
              <a:off x="0" y="1"/>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0" name="Groupe 9">
              <a:extLst>
                <a:ext uri="{FF2B5EF4-FFF2-40B4-BE49-F238E27FC236}">
                  <a16:creationId xmlns:a16="http://schemas.microsoft.com/office/drawing/2014/main" id="{A43A485B-7A02-BE93-D6CA-CC093D87636F}"/>
                </a:ext>
              </a:extLst>
            </p:cNvPr>
            <p:cNvGrpSpPr/>
            <p:nvPr/>
          </p:nvGrpSpPr>
          <p:grpSpPr>
            <a:xfrm>
              <a:off x="228600" y="262182"/>
              <a:ext cx="8692119" cy="6351831"/>
              <a:chOff x="183903" y="180292"/>
              <a:chExt cx="8781569" cy="6513584"/>
            </a:xfrm>
          </p:grpSpPr>
          <p:sp>
            <p:nvSpPr>
              <p:cNvPr id="8" name="Rectangle : coins arrondis 7">
                <a:extLst>
                  <a:ext uri="{FF2B5EF4-FFF2-40B4-BE49-F238E27FC236}">
                    <a16:creationId xmlns:a16="http://schemas.microsoft.com/office/drawing/2014/main" id="{AB5DF6D6-6F17-4D8A-4301-0E3BD58EA7DD}"/>
                  </a:ext>
                </a:extLst>
              </p:cNvPr>
              <p:cNvSpPr/>
              <p:nvPr>
                <p:custDataLst>
                  <p:tags r:id="rId7"/>
                </p:custDataLst>
              </p:nvPr>
            </p:nvSpPr>
            <p:spPr>
              <a:xfrm>
                <a:off x="183903" y="193967"/>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2" name="Groupe 1">
                <a:extLst>
                  <a:ext uri="{FF2B5EF4-FFF2-40B4-BE49-F238E27FC236}">
                    <a16:creationId xmlns:a16="http://schemas.microsoft.com/office/drawing/2014/main" id="{DA31D171-41FD-761D-9197-5550CEEE4FE1}"/>
                  </a:ext>
                </a:extLst>
              </p:cNvPr>
              <p:cNvGrpSpPr/>
              <p:nvPr/>
            </p:nvGrpSpPr>
            <p:grpSpPr>
              <a:xfrm>
                <a:off x="198802" y="180292"/>
                <a:ext cx="8766670" cy="810309"/>
                <a:chOff x="195880" y="180292"/>
                <a:chExt cx="8769597" cy="810309"/>
              </a:xfrm>
            </p:grpSpPr>
            <p:sp>
              <p:nvSpPr>
                <p:cNvPr id="23" name="Rectangle : coins arrondis 22">
                  <a:extLst>
                    <a:ext uri="{FF2B5EF4-FFF2-40B4-BE49-F238E27FC236}">
                      <a16:creationId xmlns:a16="http://schemas.microsoft.com/office/drawing/2014/main" id="{7F891A77-88E6-EB1D-DFAD-8D184F25E319}"/>
                    </a:ext>
                  </a:extLst>
                </p:cNvPr>
                <p:cNvSpPr/>
                <p:nvPr>
                  <p:custDataLst>
                    <p:tags r:id="rId8"/>
                  </p:custDataLst>
                </p:nvPr>
              </p:nvSpPr>
              <p:spPr>
                <a:xfrm>
                  <a:off x="195880" y="180292"/>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15840B19-52B3-F9F0-3B9A-71E24D76F351}"/>
                    </a:ext>
                  </a:extLst>
                </p:cNvPr>
                <p:cNvSpPr/>
                <p:nvPr>
                  <p:custDataLst>
                    <p:tags r:id="rId9"/>
                  </p:custDataLst>
                </p:nvPr>
              </p:nvSpPr>
              <p:spPr>
                <a:xfrm>
                  <a:off x="196725"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grpSp>
      </p:grpSp>
      <p:sp>
        <p:nvSpPr>
          <p:cNvPr id="4" name="Freeform 8">
            <a:extLst>
              <a:ext uri="{FF2B5EF4-FFF2-40B4-BE49-F238E27FC236}">
                <a16:creationId xmlns:a16="http://schemas.microsoft.com/office/drawing/2014/main" id="{75D2BC3F-4AD0-01B6-D4A7-38ADC63115E6}"/>
              </a:ext>
            </a:extLst>
          </p:cNvPr>
          <p:cNvSpPr/>
          <p:nvPr>
            <p:custDataLst>
              <p:tags r:id="rId3"/>
            </p:custDataLst>
          </p:nvPr>
        </p:nvSpPr>
        <p:spPr>
          <a:xfrm rot="10800000" flipH="1">
            <a:off x="391125" y="454406"/>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609660">
              <a:defRPr/>
            </a:pPr>
            <a:endParaRPr lang="fr-MA" sz="900" b="1" dirty="0">
              <a:solidFill>
                <a:prstClr val="white">
                  <a:lumMod val="50000"/>
                </a:prstClr>
              </a:solidFill>
              <a:latin typeface="Dosis" pitchFamily="2" charset="0"/>
            </a:endParaRPr>
          </a:p>
        </p:txBody>
      </p:sp>
      <p:sp>
        <p:nvSpPr>
          <p:cNvPr id="17" name="ZoneTexte 16">
            <a:extLst>
              <a:ext uri="{FF2B5EF4-FFF2-40B4-BE49-F238E27FC236}">
                <a16:creationId xmlns:a16="http://schemas.microsoft.com/office/drawing/2014/main" id="{1DC556B8-D655-30E1-B07C-B3CBF46D6DA1}"/>
              </a:ext>
            </a:extLst>
          </p:cNvPr>
          <p:cNvSpPr txBox="1"/>
          <p:nvPr>
            <p:custDataLst>
              <p:tags r:id="rId4"/>
            </p:custDataLst>
          </p:nvPr>
        </p:nvSpPr>
        <p:spPr>
          <a:xfrm>
            <a:off x="802561" y="381525"/>
            <a:ext cx="8009617" cy="338554"/>
          </a:xfrm>
          <a:prstGeom prst="rect">
            <a:avLst/>
          </a:prstGeom>
          <a:noFill/>
        </p:spPr>
        <p:txBody>
          <a:bodyPr wrap="square" rtlCol="0">
            <a:spAutoFit/>
          </a:bodyPr>
          <a:lstStyle/>
          <a:p>
            <a:pPr defTabSz="685852">
              <a:spcAft>
                <a:spcPts val="400"/>
              </a:spcAft>
              <a:defRPr/>
            </a:pPr>
            <a:r>
              <a:rPr lang="fr-FR" sz="1600" b="1" dirty="0">
                <a:solidFill>
                  <a:srgbClr val="A6A6A6"/>
                </a:solidFill>
                <a:latin typeface="Calibri"/>
              </a:rPr>
              <a:t>À la maison, écrivez, les mots du vocabulaire que nous avons vus aujourd’hui. La page  25.</a:t>
            </a:r>
          </a:p>
        </p:txBody>
      </p:sp>
      <p:graphicFrame>
        <p:nvGraphicFramePr>
          <p:cNvPr id="7" name="Tableau 6">
            <a:extLst>
              <a:ext uri="{FF2B5EF4-FFF2-40B4-BE49-F238E27FC236}">
                <a16:creationId xmlns:a16="http://schemas.microsoft.com/office/drawing/2014/main" id="{C8865052-3F79-A66D-7FC6-A9987732EB7A}"/>
              </a:ext>
            </a:extLst>
          </p:cNvPr>
          <p:cNvGraphicFramePr>
            <a:graphicFrameLocks noGrp="1"/>
          </p:cNvGraphicFramePr>
          <p:nvPr>
            <p:custDataLst>
              <p:tags r:id="rId5"/>
            </p:custDataLst>
          </p:nvPr>
        </p:nvGraphicFramePr>
        <p:xfrm>
          <a:off x="24110" y="-48543"/>
          <a:ext cx="8896611" cy="457200"/>
        </p:xfrm>
        <a:graphic>
          <a:graphicData uri="http://schemas.openxmlformats.org/drawingml/2006/table">
            <a:tbl>
              <a:tblPr firstRow="1" bandRow="1">
                <a:tableStyleId>{5C22544A-7EE6-4342-B048-85BDC9FD1C3A}</a:tableStyleId>
              </a:tblPr>
              <a:tblGrid>
                <a:gridCol w="1482769">
                  <a:extLst>
                    <a:ext uri="{9D8B030D-6E8A-4147-A177-3AD203B41FA5}">
                      <a16:colId xmlns:a16="http://schemas.microsoft.com/office/drawing/2014/main" val="1026576551"/>
                    </a:ext>
                  </a:extLst>
                </a:gridCol>
                <a:gridCol w="1482769">
                  <a:extLst>
                    <a:ext uri="{9D8B030D-6E8A-4147-A177-3AD203B41FA5}">
                      <a16:colId xmlns:a16="http://schemas.microsoft.com/office/drawing/2014/main" val="1915038765"/>
                    </a:ext>
                  </a:extLst>
                </a:gridCol>
                <a:gridCol w="1482769">
                  <a:extLst>
                    <a:ext uri="{9D8B030D-6E8A-4147-A177-3AD203B41FA5}">
                      <a16:colId xmlns:a16="http://schemas.microsoft.com/office/drawing/2014/main" val="2262048582"/>
                    </a:ext>
                  </a:extLst>
                </a:gridCol>
                <a:gridCol w="1690250">
                  <a:extLst>
                    <a:ext uri="{9D8B030D-6E8A-4147-A177-3AD203B41FA5}">
                      <a16:colId xmlns:a16="http://schemas.microsoft.com/office/drawing/2014/main" val="2897137454"/>
                    </a:ext>
                  </a:extLst>
                </a:gridCol>
                <a:gridCol w="1655037">
                  <a:extLst>
                    <a:ext uri="{9D8B030D-6E8A-4147-A177-3AD203B41FA5}">
                      <a16:colId xmlns:a16="http://schemas.microsoft.com/office/drawing/2014/main" val="2418460758"/>
                    </a:ext>
                  </a:extLst>
                </a:gridCol>
                <a:gridCol w="110301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26" name="Picture 2">
            <a:extLst>
              <a:ext uri="{FF2B5EF4-FFF2-40B4-BE49-F238E27FC236}">
                <a16:creationId xmlns:a16="http://schemas.microsoft.com/office/drawing/2014/main" id="{E171527B-2AE3-8A8C-D73C-30F5E42947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15051" y="513661"/>
            <a:ext cx="1143697" cy="10774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
            <a:extLst>
              <a:ext uri="{FF2B5EF4-FFF2-40B4-BE49-F238E27FC236}">
                <a16:creationId xmlns:a16="http://schemas.microsoft.com/office/drawing/2014/main" id="{1BF2F31F-5372-70F9-2314-4865B05669AF}"/>
              </a:ext>
            </a:extLst>
          </p:cNvPr>
          <p:cNvSpPr txBox="1"/>
          <p:nvPr/>
        </p:nvSpPr>
        <p:spPr>
          <a:xfrm>
            <a:off x="2747400" y="748924"/>
            <a:ext cx="3454400" cy="792974"/>
          </a:xfrm>
          <a:prstGeom prst="rect">
            <a:avLst/>
          </a:prstGeom>
        </p:spPr>
        <p:txBody>
          <a:bodyPr wrap="square" lIns="0" tIns="0" rIns="0" bIns="0" rtlCol="0" anchor="t">
            <a:spAutoFit/>
          </a:bodyPr>
          <a:lstStyle/>
          <a:p>
            <a:pPr algn="ctr" defTabSz="457246">
              <a:lnSpc>
                <a:spcPts val="7400"/>
              </a:lnSpc>
              <a:defRPr/>
            </a:pPr>
            <a:r>
              <a:rPr lang="en-US" sz="2400" dirty="0">
                <a:solidFill>
                  <a:srgbClr val="215968"/>
                </a:solidFill>
                <a:latin typeface="Carelia"/>
              </a:rPr>
              <a:t>Devoir à la </a:t>
            </a:r>
            <a:r>
              <a:rPr lang="en-US" sz="2400" dirty="0" err="1">
                <a:solidFill>
                  <a:srgbClr val="215968"/>
                </a:solidFill>
                <a:latin typeface="Carelia"/>
              </a:rPr>
              <a:t>maison</a:t>
            </a:r>
            <a:endParaRPr lang="en-US" sz="2400" dirty="0">
              <a:solidFill>
                <a:srgbClr val="215968"/>
              </a:solidFill>
              <a:latin typeface="Carelia"/>
            </a:endParaRPr>
          </a:p>
        </p:txBody>
      </p:sp>
      <p:pic>
        <p:nvPicPr>
          <p:cNvPr id="13" name="Image 12">
            <a:extLst>
              <a:ext uri="{FF2B5EF4-FFF2-40B4-BE49-F238E27FC236}">
                <a16:creationId xmlns:a16="http://schemas.microsoft.com/office/drawing/2014/main" id="{B6FF3687-3FB5-72A8-4044-74E21308C967}"/>
              </a:ext>
            </a:extLst>
          </p:cNvPr>
          <p:cNvPicPr>
            <a:picLocks noChangeAspect="1"/>
          </p:cNvPicPr>
          <p:nvPr/>
        </p:nvPicPr>
        <p:blipFill>
          <a:blip r:embed="rId14"/>
          <a:stretch>
            <a:fillRect/>
          </a:stretch>
        </p:blipFill>
        <p:spPr>
          <a:xfrm>
            <a:off x="2431264" y="1530805"/>
            <a:ext cx="4082300" cy="4945670"/>
          </a:xfrm>
          <a:prstGeom prst="rect">
            <a:avLst/>
          </a:prstGeom>
          <a:ln w="38100">
            <a:solidFill>
              <a:schemeClr val="tx1"/>
            </a:solidFill>
          </a:ln>
        </p:spPr>
      </p:pic>
      <p:cxnSp>
        <p:nvCxnSpPr>
          <p:cNvPr id="24" name="Connecteur droit avec flèche 23">
            <a:extLst>
              <a:ext uri="{FF2B5EF4-FFF2-40B4-BE49-F238E27FC236}">
                <a16:creationId xmlns:a16="http://schemas.microsoft.com/office/drawing/2014/main" id="{9607C01B-E9B1-5078-56D1-B02D6970DC83}"/>
              </a:ext>
            </a:extLst>
          </p:cNvPr>
          <p:cNvCxnSpPr>
            <a:cxnSpLocks/>
          </p:cNvCxnSpPr>
          <p:nvPr/>
        </p:nvCxnSpPr>
        <p:spPr>
          <a:xfrm>
            <a:off x="3478306" y="2824258"/>
            <a:ext cx="1117803" cy="7692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Flèche : droite 31">
            <a:extLst>
              <a:ext uri="{FF2B5EF4-FFF2-40B4-BE49-F238E27FC236}">
                <a16:creationId xmlns:a16="http://schemas.microsoft.com/office/drawing/2014/main" id="{22AA6AAE-E519-4F16-0D89-D24EB6C6117C}"/>
              </a:ext>
            </a:extLst>
          </p:cNvPr>
          <p:cNvSpPr/>
          <p:nvPr/>
        </p:nvSpPr>
        <p:spPr>
          <a:xfrm>
            <a:off x="2096336" y="2657543"/>
            <a:ext cx="702290" cy="166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 name="Rectangle 5">
            <a:extLst>
              <a:ext uri="{FF2B5EF4-FFF2-40B4-BE49-F238E27FC236}">
                <a16:creationId xmlns:a16="http://schemas.microsoft.com/office/drawing/2014/main" id="{453DC2C8-C5FE-C630-8E6B-140700A9A54C}"/>
              </a:ext>
            </a:extLst>
          </p:cNvPr>
          <p:cNvSpPr/>
          <p:nvPr/>
        </p:nvSpPr>
        <p:spPr>
          <a:xfrm>
            <a:off x="592282" y="2576945"/>
            <a:ext cx="1479948" cy="3221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Vétérinaire</a:t>
            </a:r>
            <a:endParaRPr lang="fr-MA" dirty="0"/>
          </a:p>
        </p:txBody>
      </p:sp>
    </p:spTree>
    <p:extLst>
      <p:ext uri="{BB962C8B-B14F-4D97-AF65-F5344CB8AC3E}">
        <p14:creationId xmlns:p14="http://schemas.microsoft.com/office/powerpoint/2010/main" val="2289429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781-8D71-6781-9411-961251040E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0B236-7E09-77A8-6407-52087936A07B}"/>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6C88B8A1-F0D0-5190-F367-A51995A2744B}"/>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45C370E-032C-8C71-25E6-E9294A30B82C}"/>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DE07972A-B095-57BC-AADB-BB91F278365F}"/>
              </a:ext>
            </a:extLst>
          </p:cNvPr>
          <p:cNvSpPr/>
          <p:nvPr/>
        </p:nvSpPr>
        <p:spPr>
          <a:xfrm>
            <a:off x="1320802" y="1905000"/>
            <a:ext cx="6304827" cy="177800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BFD76BC8-B368-33CB-77C7-2EB00087C531}"/>
              </a:ext>
            </a:extLst>
          </p:cNvPr>
          <p:cNvSpPr txBox="1"/>
          <p:nvPr/>
        </p:nvSpPr>
        <p:spPr>
          <a:xfrm>
            <a:off x="1580775" y="2288944"/>
            <a:ext cx="5588000" cy="114005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Présentation des graphèmes complexes:</a:t>
            </a:r>
          </a:p>
          <a:p>
            <a:pPr algn="ctr" defTabSz="457246">
              <a:lnSpc>
                <a:spcPts val="4608"/>
              </a:lnSpc>
            </a:pPr>
            <a:r>
              <a:rPr lang="fr-FR" sz="2533" b="1" dirty="0">
                <a:solidFill>
                  <a:srgbClr val="FFC000"/>
                </a:solidFill>
                <a:latin typeface="Dosis" pitchFamily="2" charset="0"/>
              </a:rPr>
              <a:t>è – ê – ai – </a:t>
            </a:r>
            <a:r>
              <a:rPr lang="fr-FR" sz="2533" b="1" dirty="0" err="1">
                <a:solidFill>
                  <a:srgbClr val="FFC000"/>
                </a:solidFill>
                <a:latin typeface="Dosis" pitchFamily="2" charset="0"/>
              </a:rPr>
              <a:t>ei</a:t>
            </a:r>
            <a:r>
              <a:rPr lang="fr-FR" sz="2533" b="1" dirty="0">
                <a:solidFill>
                  <a:srgbClr val="FFC000"/>
                </a:solidFill>
                <a:latin typeface="Dosis" pitchFamily="2" charset="0"/>
              </a:rPr>
              <a:t> – </a:t>
            </a:r>
            <a:r>
              <a:rPr lang="fr-FR" sz="2533" b="1" dirty="0" err="1">
                <a:solidFill>
                  <a:srgbClr val="FFC000"/>
                </a:solidFill>
                <a:latin typeface="Dosis" pitchFamily="2" charset="0"/>
              </a:rPr>
              <a:t>ette</a:t>
            </a:r>
            <a:r>
              <a:rPr lang="fr-FR" sz="2533" b="1" dirty="0">
                <a:solidFill>
                  <a:srgbClr val="FFC000"/>
                </a:solidFill>
                <a:latin typeface="Dosis" pitchFamily="2" charset="0"/>
              </a:rPr>
              <a:t> - esse</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136524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975A-81E4-056B-2323-740AE28E95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CE8B27-06CB-79F8-6036-D9A65FC148D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CB3597D-DF93-3ACB-096E-293453811543}"/>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a:solidFill>
                  <a:prstClr val="white"/>
                </a:solidFill>
                <a:latin typeface="Dosis" pitchFamily="2" charset="0"/>
              </a:rPr>
              <a:t>er – et – ette – er – è – ê  - ei - ai </a:t>
            </a:r>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DDED183-CFD5-C7C6-C30D-20277D82DF9A}"/>
              </a:ext>
            </a:extLst>
          </p:cNvPr>
          <p:cNvSpPr/>
          <p:nvPr/>
        </p:nvSpPr>
        <p:spPr>
          <a:xfrm>
            <a:off x="190503" y="228601"/>
            <a:ext cx="8769597" cy="5776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42DAA4A-E1B6-A884-6B26-9654C5BB081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ED3418E1-D21E-24B9-EDE4-51DAA2756FC7}"/>
              </a:ext>
            </a:extLst>
          </p:cNvPr>
          <p:cNvSpPr txBox="1"/>
          <p:nvPr/>
        </p:nvSpPr>
        <p:spPr>
          <a:xfrm>
            <a:off x="403123" y="1677459"/>
            <a:ext cx="8337754" cy="3046988"/>
          </a:xfrm>
          <a:prstGeom prst="rect">
            <a:avLst/>
          </a:prstGeom>
          <a:noFill/>
        </p:spPr>
        <p:txBody>
          <a:bodyPr wrap="square" rtlCol="0">
            <a:spAutoFit/>
          </a:bodyPr>
          <a:lstStyle/>
          <a:p>
            <a:pPr algn="ctr" defTabSz="685869">
              <a:defRPr/>
            </a:pPr>
            <a:r>
              <a:rPr lang="it-IT" sz="9600" b="1" dirty="0">
                <a:solidFill>
                  <a:srgbClr val="106585"/>
                </a:solidFill>
                <a:latin typeface="Dosis" pitchFamily="2" charset="0"/>
              </a:rPr>
              <a:t>è – ê – ai – ei – ette - esse</a:t>
            </a:r>
          </a:p>
        </p:txBody>
      </p:sp>
      <p:graphicFrame>
        <p:nvGraphicFramePr>
          <p:cNvPr id="7" name="Tableau 6">
            <a:extLst>
              <a:ext uri="{FF2B5EF4-FFF2-40B4-BE49-F238E27FC236}">
                <a16:creationId xmlns:a16="http://schemas.microsoft.com/office/drawing/2014/main" id="{C18F2DEC-0022-2CF9-D968-DBD92A940FB5}"/>
              </a:ext>
            </a:extLst>
          </p:cNvPr>
          <p:cNvGraphicFramePr>
            <a:graphicFrameLocks noGrp="1"/>
          </p:cNvGraphicFramePr>
          <p:nvPr>
            <p:custDataLst>
              <p:tags r:id="rId1"/>
            </p:custDataLst>
            <p:extLst>
              <p:ext uri="{D42A27DB-BD31-4B8C-83A1-F6EECF244321}">
                <p14:modId xmlns:p14="http://schemas.microsoft.com/office/powerpoint/2010/main" val="365677157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4360729-1E9A-A9A7-895A-01610D9F75E7}"/>
              </a:ext>
            </a:extLst>
          </p:cNvPr>
          <p:cNvSpPr txBox="1"/>
          <p:nvPr/>
        </p:nvSpPr>
        <p:spPr>
          <a:xfrm>
            <a:off x="886703" y="329508"/>
            <a:ext cx="7923000" cy="574516"/>
          </a:xfrm>
          <a:prstGeom prst="rect">
            <a:avLst/>
          </a:prstGeom>
          <a:noFill/>
        </p:spPr>
        <p:txBody>
          <a:bodyPr wrap="square" rtlCol="0">
            <a:spAutoFit/>
          </a:bodyPr>
          <a:lstStyle/>
          <a:p>
            <a:pPr defTabSz="609630">
              <a:spcAft>
                <a:spcPts val="400"/>
              </a:spcAft>
              <a:defRPr/>
            </a:pPr>
            <a:r>
              <a:rPr lang="fr-FR" sz="1400" b="1" dirty="0">
                <a:solidFill>
                  <a:prstClr val="white">
                    <a:lumMod val="65000"/>
                  </a:prstClr>
                </a:solidFill>
              </a:rPr>
              <a:t>Aujourd’hui, nous allons voir les graphèmes : </a:t>
            </a:r>
            <a:r>
              <a:rPr lang="it-IT" sz="1400" b="1" dirty="0">
                <a:solidFill>
                  <a:prstClr val="white">
                    <a:lumMod val="65000"/>
                  </a:prstClr>
                </a:solidFill>
              </a:rPr>
              <a:t>è – ê – ai – ei – ette - esse</a:t>
            </a:r>
          </a:p>
          <a:p>
            <a:pPr defTabSz="609630">
              <a:spcAft>
                <a:spcPts val="400"/>
              </a:spcAft>
              <a:defRPr/>
            </a:pPr>
            <a:endParaRPr lang="fr-FR" sz="1400" b="1" dirty="0">
              <a:solidFill>
                <a:prstClr val="white">
                  <a:lumMod val="65000"/>
                </a:prstClr>
              </a:solidFill>
            </a:endParaRPr>
          </a:p>
        </p:txBody>
      </p:sp>
      <p:sp>
        <p:nvSpPr>
          <p:cNvPr id="3" name="ZoneTexte 2">
            <a:extLst>
              <a:ext uri="{FF2B5EF4-FFF2-40B4-BE49-F238E27FC236}">
                <a16:creationId xmlns:a16="http://schemas.microsoft.com/office/drawing/2014/main" id="{E1B5D8B5-4087-1128-2189-6BBAD511B4C0}"/>
              </a:ext>
            </a:extLst>
          </p:cNvPr>
          <p:cNvSpPr txBox="1"/>
          <p:nvPr>
            <p:custDataLst>
              <p:tags r:id="rId2"/>
            </p:custDataLst>
          </p:nvPr>
        </p:nvSpPr>
        <p:spPr>
          <a:xfrm>
            <a:off x="886703" y="582780"/>
            <a:ext cx="5085605" cy="307777"/>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L’enseignant (e) passe à l’écran suivant sans explications. </a:t>
            </a:r>
            <a:endParaRPr lang="fr-FR" i="1" dirty="0">
              <a:solidFill>
                <a:prstClr val="white">
                  <a:lumMod val="65000"/>
                </a:prstClr>
              </a:solidFill>
              <a:latin typeface="Calibri"/>
            </a:endParaRPr>
          </a:p>
        </p:txBody>
      </p:sp>
    </p:spTree>
    <p:extLst>
      <p:ext uri="{BB962C8B-B14F-4D97-AF65-F5344CB8AC3E}">
        <p14:creationId xmlns:p14="http://schemas.microsoft.com/office/powerpoint/2010/main" val="1641870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30686-7B3C-419E-86ED-C44825CE691E}"/>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4A016334-9B4E-DFAD-E102-FDF8354C8625}"/>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1193E365-9299-4069-08A0-35FAA0095F00}"/>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0B74ADB-8117-7849-AA61-4A2250AB780F}"/>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33F8509-2ECD-144D-5FB7-48F9D62A28A3}"/>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A246C879-59A0-65FE-8238-7C745D55F30F}"/>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40A7FEB8-8457-B3F1-56AD-6E8E9D8A9F89}"/>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25E9DF11-D102-C205-5D09-AA752151A1BA}"/>
              </a:ext>
            </a:extLst>
          </p:cNvPr>
          <p:cNvSpPr txBox="1"/>
          <p:nvPr>
            <p:custDataLst>
              <p:tags r:id="rId4"/>
            </p:custDataLst>
          </p:nvPr>
        </p:nvSpPr>
        <p:spPr>
          <a:xfrm>
            <a:off x="906650" y="330200"/>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le « e » a un accent grave, il fait le son « è »</a:t>
            </a:r>
          </a:p>
        </p:txBody>
      </p:sp>
      <p:sp>
        <p:nvSpPr>
          <p:cNvPr id="4" name="Rectangle 3">
            <a:extLst>
              <a:ext uri="{FF2B5EF4-FFF2-40B4-BE49-F238E27FC236}">
                <a16:creationId xmlns:a16="http://schemas.microsoft.com/office/drawing/2014/main" id="{88158576-21B1-739D-DB28-48086A51D651}"/>
              </a:ext>
            </a:extLst>
          </p:cNvPr>
          <p:cNvSpPr/>
          <p:nvPr>
            <p:custDataLst>
              <p:tags r:id="rId5"/>
            </p:custDataLst>
          </p:nvPr>
        </p:nvSpPr>
        <p:spPr>
          <a:xfrm>
            <a:off x="2213264" y="2189531"/>
            <a:ext cx="3588589" cy="1446550"/>
          </a:xfrm>
          <a:prstGeom prst="rect">
            <a:avLst/>
          </a:prstGeom>
        </p:spPr>
        <p:txBody>
          <a:bodyPr wrap="square">
            <a:spAutoFit/>
          </a:bodyPr>
          <a:lstStyle/>
          <a:p>
            <a:pPr algn="ctr"/>
            <a:r>
              <a:rPr lang="pt-BR" sz="8800" b="1" dirty="0">
                <a:solidFill>
                  <a:srgbClr val="106585"/>
                </a:solidFill>
                <a:latin typeface="Dosis" pitchFamily="2" charset="0"/>
              </a:rPr>
              <a:t>  è </a:t>
            </a:r>
          </a:p>
        </p:txBody>
      </p:sp>
      <p:graphicFrame>
        <p:nvGraphicFramePr>
          <p:cNvPr id="3" name="Tableau 2">
            <a:extLst>
              <a:ext uri="{FF2B5EF4-FFF2-40B4-BE49-F238E27FC236}">
                <a16:creationId xmlns:a16="http://schemas.microsoft.com/office/drawing/2014/main" id="{E699750B-8486-E309-6608-A68A37FA72EC}"/>
              </a:ext>
            </a:extLst>
          </p:cNvPr>
          <p:cNvGraphicFramePr>
            <a:graphicFrameLocks noGrp="1"/>
          </p:cNvGraphicFramePr>
          <p:nvPr>
            <p:custDataLst>
              <p:tags r:id="rId6"/>
            </p:custDataLst>
          </p:nvPr>
        </p:nvGraphicFramePr>
        <p:xfrm>
          <a:off x="-28533" y="-28609"/>
          <a:ext cx="8929656" cy="323062"/>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573818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C35BE-E029-D69C-B984-89BE41D704CB}"/>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FF2C4B3-29CD-D35C-94C1-63509476B203}"/>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698C5F91-3FD1-AA6D-1B19-AA60037AB936}"/>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ED9B202C-4215-A8C0-579A-14B2A29CBBB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8581F171-6B07-3449-6D0D-46C72FD0DC50}"/>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E4383254-F5BF-EA38-19C0-AF7CE07B0949}"/>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DF865199-8FB2-5471-A7EB-F38577A26610}"/>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B2A5B5C-0116-AB74-94DE-3AD8C3746399}"/>
              </a:ext>
            </a:extLst>
          </p:cNvPr>
          <p:cNvSpPr/>
          <p:nvPr>
            <p:custDataLst>
              <p:tags r:id="rId7"/>
            </p:custDataLst>
          </p:nvPr>
        </p:nvSpPr>
        <p:spPr>
          <a:xfrm>
            <a:off x="139203"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A546988-82EF-9594-7363-F0709CB3DE54}"/>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4F64636-1F43-DAF6-8567-A2B8B07568FD}"/>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DB6AF3AC-3DC7-D5BF-72D5-D23FE4718ED1}"/>
              </a:ext>
            </a:extLst>
          </p:cNvPr>
          <p:cNvSpPr/>
          <p:nvPr>
            <p:custDataLst>
              <p:tags r:id="rId10"/>
            </p:custDataLst>
          </p:nvPr>
        </p:nvSpPr>
        <p:spPr>
          <a:xfrm>
            <a:off x="457202" y="1555798"/>
            <a:ext cx="6312788" cy="4662815"/>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è</a:t>
            </a:r>
          </a:p>
          <a:p>
            <a:pPr algn="ctr" defTabSz="457223"/>
            <a:r>
              <a:rPr lang="pt-BR" sz="9900" b="1" dirty="0">
                <a:solidFill>
                  <a:srgbClr val="106585"/>
                </a:solidFill>
                <a:latin typeface="Dosis" pitchFamily="2" charset="0"/>
              </a:rPr>
              <a:t>étag</a:t>
            </a:r>
            <a:r>
              <a:rPr lang="pt-BR" sz="9900" b="1" dirty="0">
                <a:solidFill>
                  <a:schemeClr val="accent6">
                    <a:lumMod val="75000"/>
                  </a:schemeClr>
                </a:solidFill>
                <a:latin typeface="Dosis" pitchFamily="2" charset="0"/>
              </a:rPr>
              <a:t>è</a:t>
            </a:r>
            <a:r>
              <a:rPr lang="pt-BR" sz="9900" b="1" dirty="0">
                <a:solidFill>
                  <a:srgbClr val="106585"/>
                </a:solidFill>
                <a:latin typeface="Dosis" pitchFamily="2" charset="0"/>
              </a:rPr>
              <a:t>re</a:t>
            </a:r>
            <a:endParaRPr lang="pt-BR" sz="9900" b="1" dirty="0">
              <a:solidFill>
                <a:schemeClr val="accent6">
                  <a:lumMod val="75000"/>
                </a:schemeClr>
              </a:solidFill>
              <a:latin typeface="Dosis" pitchFamily="2" charset="0"/>
            </a:endParaRPr>
          </a:p>
          <a:p>
            <a:pPr algn="ctr" defTabSz="457223"/>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EDA72310-4B48-6212-4A7B-B28B665EF614}"/>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è » comme dans étagère.  Lisons ensemble: « è »  « étagère ».</a:t>
            </a:r>
          </a:p>
        </p:txBody>
      </p:sp>
      <p:graphicFrame>
        <p:nvGraphicFramePr>
          <p:cNvPr id="9" name="Tableau 8">
            <a:extLst>
              <a:ext uri="{FF2B5EF4-FFF2-40B4-BE49-F238E27FC236}">
                <a16:creationId xmlns:a16="http://schemas.microsoft.com/office/drawing/2014/main" id="{B4EB4F4E-3D77-5B1C-67F3-B344EEC4FA22}"/>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Espace réservé du contenu 4">
            <a:extLst>
              <a:ext uri="{FF2B5EF4-FFF2-40B4-BE49-F238E27FC236}">
                <a16:creationId xmlns:a16="http://schemas.microsoft.com/office/drawing/2014/main" id="{0E3852F5-53AB-5C9D-5633-AC5A1121BFC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838147" y="1996258"/>
            <a:ext cx="2863089" cy="2342200"/>
          </a:xfrm>
          <a:prstGeom prst="rect">
            <a:avLst/>
          </a:prstGeom>
        </p:spPr>
      </p:pic>
      <p:pic>
        <p:nvPicPr>
          <p:cNvPr id="2" name="Image 1">
            <a:extLst>
              <a:ext uri="{FF2B5EF4-FFF2-40B4-BE49-F238E27FC236}">
                <a16:creationId xmlns:a16="http://schemas.microsoft.com/office/drawing/2014/main" id="{0CE2E68E-5C4D-9F13-7793-803E78F725C8}"/>
              </a:ext>
            </a:extLst>
          </p:cNvPr>
          <p:cNvPicPr>
            <a:picLocks noChangeAspect="1"/>
          </p:cNvPicPr>
          <p:nvPr>
            <p:custDataLst>
              <p:tags r:id="rId13"/>
            </p:custDataLst>
          </p:nvPr>
        </p:nvPicPr>
        <p:blipFill>
          <a:blip r:embed="rId18">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4032678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51D76-B166-B158-D3D3-53FA4F4F4102}"/>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6DA056B7-0166-5013-510B-3BF85FD142BC}"/>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84D70A75-8602-E183-8E86-584C41D3FFAB}"/>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7C40D15-9026-6D52-5FC8-3F57B6AF7D2C}"/>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7C89B2B-9D14-D79C-0E0B-1AD7E03BA652}"/>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99670D3E-D852-1D47-168F-E0C40E74267B}"/>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C85D4E97-CA5C-A055-E774-214CCB517619}"/>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06E861BC-311C-72D1-A159-6FF40FB38F49}"/>
              </a:ext>
            </a:extLst>
          </p:cNvPr>
          <p:cNvSpPr txBox="1"/>
          <p:nvPr>
            <p:custDataLst>
              <p:tags r:id="rId4"/>
            </p:custDataLst>
          </p:nvPr>
        </p:nvSpPr>
        <p:spPr>
          <a:xfrm>
            <a:off x="906650" y="330200"/>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rPr>
              <a:t>Quand le « e » a un accent circonflexe , il fait aussi le son « è »</a:t>
            </a:r>
          </a:p>
        </p:txBody>
      </p:sp>
      <p:sp>
        <p:nvSpPr>
          <p:cNvPr id="4" name="Rectangle 3">
            <a:extLst>
              <a:ext uri="{FF2B5EF4-FFF2-40B4-BE49-F238E27FC236}">
                <a16:creationId xmlns:a16="http://schemas.microsoft.com/office/drawing/2014/main" id="{487E04E5-A0CD-9B57-421A-7C4BE1624000}"/>
              </a:ext>
            </a:extLst>
          </p:cNvPr>
          <p:cNvSpPr/>
          <p:nvPr>
            <p:custDataLst>
              <p:tags r:id="rId5"/>
            </p:custDataLst>
          </p:nvPr>
        </p:nvSpPr>
        <p:spPr>
          <a:xfrm>
            <a:off x="2213264" y="2189531"/>
            <a:ext cx="3588589" cy="1446550"/>
          </a:xfrm>
          <a:prstGeom prst="rect">
            <a:avLst/>
          </a:prstGeom>
        </p:spPr>
        <p:txBody>
          <a:bodyPr wrap="square">
            <a:spAutoFit/>
          </a:bodyPr>
          <a:lstStyle/>
          <a:p>
            <a:pPr algn="ctr"/>
            <a:r>
              <a:rPr lang="pt-BR" sz="8800" b="1" dirty="0">
                <a:solidFill>
                  <a:srgbClr val="106585"/>
                </a:solidFill>
                <a:latin typeface="Dosis" pitchFamily="2" charset="0"/>
              </a:rPr>
              <a:t>  ê </a:t>
            </a:r>
          </a:p>
        </p:txBody>
      </p:sp>
      <p:graphicFrame>
        <p:nvGraphicFramePr>
          <p:cNvPr id="3" name="Tableau 2">
            <a:extLst>
              <a:ext uri="{FF2B5EF4-FFF2-40B4-BE49-F238E27FC236}">
                <a16:creationId xmlns:a16="http://schemas.microsoft.com/office/drawing/2014/main" id="{A281FF23-4B97-E1DC-450C-A095A07B5C0B}"/>
              </a:ext>
            </a:extLst>
          </p:cNvPr>
          <p:cNvGraphicFramePr>
            <a:graphicFrameLocks noGrp="1"/>
          </p:cNvGraphicFramePr>
          <p:nvPr>
            <p:custDataLst>
              <p:tags r:id="rId6"/>
            </p:custDataLst>
          </p:nvPr>
        </p:nvGraphicFramePr>
        <p:xfrm>
          <a:off x="-28533" y="-28609"/>
          <a:ext cx="8929656" cy="323062"/>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54146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26A2D-85AA-AED0-1213-A3EB6883610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B490E9B-B451-4228-5002-A7E1982C412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685140E2-A187-9D61-D097-F9A9BEC2815C}"/>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21059A4F-86E4-4F97-737D-B9F310FFB12D}"/>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1A63443-5E1D-C145-1E7A-A6FCD9C1A7CB}"/>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F01DCEFA-CCE2-3F2D-1D83-76B9C565B908}"/>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3BDE99D-2757-D8B0-9FC0-E9B6FCE8F22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5608656-738F-299A-4B66-390CB05F0764}"/>
              </a:ext>
            </a:extLst>
          </p:cNvPr>
          <p:cNvSpPr/>
          <p:nvPr>
            <p:custDataLst>
              <p:tags r:id="rId7"/>
            </p:custDataLst>
          </p:nvPr>
        </p:nvSpPr>
        <p:spPr>
          <a:xfrm>
            <a:off x="139203"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7F2948D-E9B2-788C-3A20-E97F64A79240}"/>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A1BB21F-B85F-A443-FE5C-541D1D25159E}"/>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3398043A-716C-16F4-0399-EA93618FCAE3}"/>
              </a:ext>
            </a:extLst>
          </p:cNvPr>
          <p:cNvSpPr/>
          <p:nvPr>
            <p:custDataLst>
              <p:tags r:id="rId10"/>
            </p:custDataLst>
          </p:nvPr>
        </p:nvSpPr>
        <p:spPr>
          <a:xfrm>
            <a:off x="457202" y="1555798"/>
            <a:ext cx="6312788" cy="4662815"/>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ê</a:t>
            </a:r>
          </a:p>
          <a:p>
            <a:pPr algn="ctr" defTabSz="457223"/>
            <a:r>
              <a:rPr lang="pt-BR" sz="9900" b="1" dirty="0">
                <a:solidFill>
                  <a:srgbClr val="106585"/>
                </a:solidFill>
                <a:latin typeface="Dosis" pitchFamily="2" charset="0"/>
              </a:rPr>
              <a:t>fen</a:t>
            </a:r>
            <a:r>
              <a:rPr lang="pt-BR" sz="9900" b="1" dirty="0">
                <a:solidFill>
                  <a:schemeClr val="accent6">
                    <a:lumMod val="75000"/>
                  </a:schemeClr>
                </a:solidFill>
                <a:latin typeface="Dosis" pitchFamily="2" charset="0"/>
              </a:rPr>
              <a:t>ê</a:t>
            </a:r>
            <a:r>
              <a:rPr lang="pt-BR" sz="9900" b="1" dirty="0">
                <a:solidFill>
                  <a:srgbClr val="106585"/>
                </a:solidFill>
                <a:latin typeface="Dosis" pitchFamily="2" charset="0"/>
              </a:rPr>
              <a:t>tre</a:t>
            </a:r>
            <a:endParaRPr lang="pt-BR" sz="9900" b="1" dirty="0">
              <a:solidFill>
                <a:schemeClr val="accent6">
                  <a:lumMod val="75000"/>
                </a:schemeClr>
              </a:solidFill>
              <a:latin typeface="Dosis" pitchFamily="2" charset="0"/>
            </a:endParaRPr>
          </a:p>
          <a:p>
            <a:pPr algn="ctr" defTabSz="457223"/>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DDB456F1-EA53-A525-0C96-FDDC93927AE9}"/>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ê » comme dans fenêtre.  Lisons ensemble: « ê »  « fenêtre ».</a:t>
            </a:r>
          </a:p>
        </p:txBody>
      </p:sp>
      <p:graphicFrame>
        <p:nvGraphicFramePr>
          <p:cNvPr id="9" name="Tableau 8">
            <a:extLst>
              <a:ext uri="{FF2B5EF4-FFF2-40B4-BE49-F238E27FC236}">
                <a16:creationId xmlns:a16="http://schemas.microsoft.com/office/drawing/2014/main" id="{E7A917F2-23F3-CE19-2C99-E7FD4F497E21}"/>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86BC4A06-25BB-EF54-3751-E39CD7A6EA3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77488" y="2329046"/>
            <a:ext cx="2597727" cy="2199907"/>
          </a:xfrm>
          <a:prstGeom prst="rect">
            <a:avLst/>
          </a:prstGeom>
        </p:spPr>
      </p:pic>
      <p:pic>
        <p:nvPicPr>
          <p:cNvPr id="2" name="Image 1">
            <a:extLst>
              <a:ext uri="{FF2B5EF4-FFF2-40B4-BE49-F238E27FC236}">
                <a16:creationId xmlns:a16="http://schemas.microsoft.com/office/drawing/2014/main" id="{A187486C-36D3-9F65-B6C0-A6622F80F103}"/>
              </a:ext>
            </a:extLst>
          </p:cNvPr>
          <p:cNvPicPr>
            <a:picLocks noChangeAspect="1"/>
          </p:cNvPicPr>
          <p:nvPr>
            <p:custDataLst>
              <p:tags r:id="rId13"/>
            </p:custDataLst>
          </p:nvPr>
        </p:nvPicPr>
        <p:blipFill>
          <a:blip r:embed="rId18">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36663900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DC0D-4478-977E-D4CD-CC620C3ADF47}"/>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4103FA76-09C6-C5F8-8B44-13B72962AE0C}"/>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DAD5F809-A90F-F79F-26B8-70081028E266}"/>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0DFD916-21E3-4925-2A41-415D8D7EEC90}"/>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7253C6F-BD77-3503-92E3-F0C2731F84E5}"/>
                </a:ext>
              </a:extLst>
            </p:cNvPr>
            <p:cNvSpPr/>
            <p:nvPr/>
          </p:nvSpPr>
          <p:spPr>
            <a:xfrm>
              <a:off x="393291" y="444729"/>
              <a:ext cx="13106399"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78FA04B5-B44F-A1DD-C0CE-BCEE0314B932}"/>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4" name="ZoneTexte 13">
            <a:extLst>
              <a:ext uri="{FF2B5EF4-FFF2-40B4-BE49-F238E27FC236}">
                <a16:creationId xmlns:a16="http://schemas.microsoft.com/office/drawing/2014/main" id="{69F6E785-810B-AF47-7554-448BD49EDDFF}"/>
              </a:ext>
            </a:extLst>
          </p:cNvPr>
          <p:cNvSpPr txBox="1"/>
          <p:nvPr>
            <p:custDataLst>
              <p:tags r:id="rId3"/>
            </p:custDataLst>
          </p:nvPr>
        </p:nvSpPr>
        <p:spPr>
          <a:xfrm>
            <a:off x="960283" y="36258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e est devant i, elles font le son« è ». Dans ce cas, le son « è» s’écrit avec 2 lettres : e et i </a:t>
            </a:r>
          </a:p>
        </p:txBody>
      </p:sp>
      <p:sp>
        <p:nvSpPr>
          <p:cNvPr id="4" name="Rectangle 3">
            <a:extLst>
              <a:ext uri="{FF2B5EF4-FFF2-40B4-BE49-F238E27FC236}">
                <a16:creationId xmlns:a16="http://schemas.microsoft.com/office/drawing/2014/main" id="{DB505FD0-515F-62DB-AC3C-FE2FE29BE46E}"/>
              </a:ext>
            </a:extLst>
          </p:cNvPr>
          <p:cNvSpPr/>
          <p:nvPr>
            <p:custDataLst>
              <p:tags r:id="rId4"/>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ei</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EA943181-0F8F-003F-B497-8BD4BC4B99C9}"/>
              </a:ext>
            </a:extLst>
          </p:cNvPr>
          <p:cNvGraphicFramePr>
            <a:graphicFrameLocks noGrp="1"/>
          </p:cNvGraphicFramePr>
          <p:nvPr>
            <p:custDataLst>
              <p:tags r:id="rId5"/>
            </p:custDataLst>
            <p:extLst>
              <p:ext uri="{D42A27DB-BD31-4B8C-83A1-F6EECF244321}">
                <p14:modId xmlns:p14="http://schemas.microsoft.com/office/powerpoint/2010/main" val="3378889211"/>
              </p:ext>
            </p:extLst>
          </p:nvPr>
        </p:nvGraphicFramePr>
        <p:xfrm>
          <a:off x="-47850" y="60131"/>
          <a:ext cx="8929656" cy="3240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4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33906688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4C649-E372-2E67-5F4B-88FDED28F01A}"/>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4E0226EA-82FB-38AB-9F5D-D58BB52020EC}"/>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8EBDD443-ABB3-D4C2-CB8B-45E101A1042E}"/>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CB77CA09-8470-BE04-49A0-E1AF21204470}"/>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F38E9538-421B-886F-6F40-26B7F83A14A1}"/>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8F641A10-68E2-D7F7-565F-D78901A1FD53}"/>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42C55578-624F-67A0-47E3-C0A0AC463B75}"/>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c</a:t>
            </a: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311C469-7E51-A1F6-BD31-E2E3DE7E2806}"/>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CF255CA-EEB5-1243-5511-340297030F00}"/>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8FB06A3C-D2B0-6A4A-01E5-F270BC5BCD25}"/>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2E1F4D9-2C16-9DEC-8805-27C7BC255D17}"/>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2D280C99-F430-3DB8-3561-2FC671EDF95F}"/>
              </a:ext>
            </a:extLst>
          </p:cNvPr>
          <p:cNvSpPr/>
          <p:nvPr>
            <p:custDataLst>
              <p:tags r:id="rId11"/>
            </p:custDataLst>
          </p:nvPr>
        </p:nvSpPr>
        <p:spPr>
          <a:xfrm>
            <a:off x="800099" y="1190317"/>
            <a:ext cx="5187746" cy="3139321"/>
          </a:xfrm>
          <a:prstGeom prst="rect">
            <a:avLst/>
          </a:prstGeom>
        </p:spPr>
        <p:txBody>
          <a:bodyPr wrap="square">
            <a:spAutoFit/>
          </a:bodyPr>
          <a:lstStyle/>
          <a:p>
            <a:pPr algn="ctr" defTabSz="457223"/>
            <a:r>
              <a:rPr lang="pt-BR" sz="9900" b="1" dirty="0">
                <a:solidFill>
                  <a:srgbClr val="E46C0A"/>
                </a:solidFill>
                <a:latin typeface="Dosis" pitchFamily="2" charset="0"/>
              </a:rPr>
              <a:t>ei</a:t>
            </a:r>
          </a:p>
          <a:p>
            <a:pPr algn="ctr" defTabSz="457223"/>
            <a:r>
              <a:rPr lang="pt-BR" sz="9900" b="1" dirty="0">
                <a:solidFill>
                  <a:srgbClr val="106585"/>
                </a:solidFill>
                <a:latin typeface="Dosis" pitchFamily="2" charset="0"/>
              </a:rPr>
              <a:t>s</a:t>
            </a:r>
            <a:r>
              <a:rPr lang="pt-BR" sz="9900" b="1" dirty="0">
                <a:solidFill>
                  <a:srgbClr val="E46C0A"/>
                </a:solidFill>
                <a:latin typeface="Dosis" pitchFamily="2" charset="0"/>
              </a:rPr>
              <a:t>ei</a:t>
            </a:r>
            <a:r>
              <a:rPr lang="pt-BR" sz="9900" b="1" dirty="0">
                <a:solidFill>
                  <a:srgbClr val="106585"/>
                </a:solidFill>
                <a:latin typeface="Dosis" pitchFamily="2" charset="0"/>
              </a:rPr>
              <a:t>ze</a:t>
            </a:r>
            <a:endParaRPr lang="fr-FR" sz="99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19C05876-3D53-9B27-E5A1-0BC8E2D6E839}"/>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ei</a:t>
            </a:r>
            <a:r>
              <a:rPr lang="fr-FR" sz="1600" b="1" dirty="0">
                <a:solidFill>
                  <a:prstClr val="white">
                    <a:lumMod val="65000"/>
                  </a:prstClr>
                </a:solidFill>
                <a:latin typeface="+mj-lt"/>
              </a:rPr>
              <a:t> » comme dans seize.  Lisons ensemble: «</a:t>
            </a:r>
            <a:r>
              <a:rPr lang="fr-FR" sz="1600" b="1" dirty="0" err="1">
                <a:solidFill>
                  <a:prstClr val="white">
                    <a:lumMod val="65000"/>
                  </a:prstClr>
                </a:solidFill>
                <a:latin typeface="+mj-lt"/>
              </a:rPr>
              <a:t>ei</a:t>
            </a:r>
            <a:r>
              <a:rPr lang="fr-FR" sz="1600" b="1" dirty="0">
                <a:solidFill>
                  <a:prstClr val="white">
                    <a:lumMod val="65000"/>
                  </a:prstClr>
                </a:solidFill>
                <a:latin typeface="+mj-lt"/>
              </a:rPr>
              <a:t>» «seize ».</a:t>
            </a:r>
          </a:p>
        </p:txBody>
      </p:sp>
      <p:graphicFrame>
        <p:nvGraphicFramePr>
          <p:cNvPr id="9" name="Tableau 8">
            <a:extLst>
              <a:ext uri="{FF2B5EF4-FFF2-40B4-BE49-F238E27FC236}">
                <a16:creationId xmlns:a16="http://schemas.microsoft.com/office/drawing/2014/main" id="{DCAE6728-1FDA-A5E5-60FE-D88E1AA1D3FA}"/>
              </a:ext>
            </a:extLst>
          </p:cNvPr>
          <p:cNvGraphicFramePr>
            <a:graphicFrameLocks noGrp="1"/>
          </p:cNvGraphicFramePr>
          <p:nvPr>
            <p:custDataLst>
              <p:tags r:id="rId13"/>
            </p:custDataLst>
            <p:extLst>
              <p:ext uri="{D42A27DB-BD31-4B8C-83A1-F6EECF244321}">
                <p14:modId xmlns:p14="http://schemas.microsoft.com/office/powerpoint/2010/main" val="1335502636"/>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a:extLst>
              <a:ext uri="{FF2B5EF4-FFF2-40B4-BE49-F238E27FC236}">
                <a16:creationId xmlns:a16="http://schemas.microsoft.com/office/drawing/2014/main" id="{B247BBB9-D5BB-4445-FF04-9E0394F2E2D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77655" y="2136861"/>
            <a:ext cx="3236889" cy="2370576"/>
          </a:xfrm>
          <a:prstGeom prst="rect">
            <a:avLst/>
          </a:prstGeom>
        </p:spPr>
      </p:pic>
      <p:pic>
        <p:nvPicPr>
          <p:cNvPr id="4" name="Image 3">
            <a:extLst>
              <a:ext uri="{FF2B5EF4-FFF2-40B4-BE49-F238E27FC236}">
                <a16:creationId xmlns:a16="http://schemas.microsoft.com/office/drawing/2014/main" id="{14E6EB60-0739-CF08-7E4A-AECF111C764A}"/>
              </a:ext>
            </a:extLst>
          </p:cNvPr>
          <p:cNvPicPr>
            <a:picLocks noChangeAspect="1"/>
          </p:cNvPicPr>
          <p:nvPr>
            <p:custDataLst>
              <p:tags r:id="rId14"/>
            </p:custDataLst>
          </p:nvPr>
        </p:nvPicPr>
        <p:blipFill>
          <a:blip r:embed="rId19">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3678461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140C-9989-8DA9-5BEB-E93AE2200413}"/>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D3AA3712-78B2-97F9-61E9-8B4269960273}"/>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61DBFF65-8E65-D160-3B9D-14C44320280D}"/>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6C0170F-9679-9C2E-9DCA-CF867845532D}"/>
                </a:ext>
              </a:extLst>
            </p:cNvPr>
            <p:cNvSpPr/>
            <p:nvPr/>
          </p:nvSpPr>
          <p:spPr>
            <a:xfrm>
              <a:off x="393293" y="759606"/>
              <a:ext cx="13106399"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344BBE9-BFD2-F8BA-A328-4BADC3D9F379}"/>
                </a:ext>
              </a:extLst>
            </p:cNvPr>
            <p:cNvSpPr/>
            <p:nvPr/>
          </p:nvSpPr>
          <p:spPr>
            <a:xfrm>
              <a:off x="393291" y="444729"/>
              <a:ext cx="13106399"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1FD40E82-2427-B391-DA69-D7B00D990BB5}"/>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4" name="ZoneTexte 13">
            <a:extLst>
              <a:ext uri="{FF2B5EF4-FFF2-40B4-BE49-F238E27FC236}">
                <a16:creationId xmlns:a16="http://schemas.microsoft.com/office/drawing/2014/main" id="{64A15A26-BED5-831B-0848-C0B9AC14C5B8}"/>
              </a:ext>
            </a:extLst>
          </p:cNvPr>
          <p:cNvSpPr txBox="1"/>
          <p:nvPr>
            <p:custDataLst>
              <p:tags r:id="rId3"/>
            </p:custDataLst>
          </p:nvPr>
        </p:nvSpPr>
        <p:spPr>
          <a:xfrm>
            <a:off x="960283" y="362581"/>
            <a:ext cx="8111613" cy="584775"/>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a est devant i, elles font aussi le son « è ». Dans ce cas,  Le son «è»  s’écrit avec 2 lettres : a et i </a:t>
            </a:r>
          </a:p>
        </p:txBody>
      </p:sp>
      <p:sp>
        <p:nvSpPr>
          <p:cNvPr id="4" name="Rectangle 3">
            <a:extLst>
              <a:ext uri="{FF2B5EF4-FFF2-40B4-BE49-F238E27FC236}">
                <a16:creationId xmlns:a16="http://schemas.microsoft.com/office/drawing/2014/main" id="{6B318D2B-233C-9FAB-A2A6-5F1F627A3E7C}"/>
              </a:ext>
            </a:extLst>
          </p:cNvPr>
          <p:cNvSpPr/>
          <p:nvPr>
            <p:custDataLst>
              <p:tags r:id="rId4"/>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ai</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243D4975-E5C3-EFFB-8E5F-77F9035BD325}"/>
              </a:ext>
            </a:extLst>
          </p:cNvPr>
          <p:cNvGraphicFramePr>
            <a:graphicFrameLocks noGrp="1"/>
          </p:cNvGraphicFramePr>
          <p:nvPr>
            <p:custDataLst>
              <p:tags r:id="rId5"/>
            </p:custDataLst>
            <p:extLst>
              <p:ext uri="{D42A27DB-BD31-4B8C-83A1-F6EECF244321}">
                <p14:modId xmlns:p14="http://schemas.microsoft.com/office/powerpoint/2010/main" val="3890799952"/>
              </p:ext>
            </p:extLst>
          </p:nvPr>
        </p:nvGraphicFramePr>
        <p:xfrm>
          <a:off x="-47850" y="60131"/>
          <a:ext cx="8929656" cy="3240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4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870040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7C109445-F55E-DE60-7D27-858E1DB22C9A}"/>
              </a:ext>
            </a:extLst>
          </p:cNvPr>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12" name="Group 3">
            <a:extLst>
              <a:ext uri="{FF2B5EF4-FFF2-40B4-BE49-F238E27FC236}">
                <a16:creationId xmlns:a16="http://schemas.microsoft.com/office/drawing/2014/main" id="{C6D6A489-F406-3292-97C0-95DDE4EF465D}"/>
              </a:ext>
            </a:extLst>
          </p:cNvPr>
          <p:cNvGrpSpPr/>
          <p:nvPr/>
        </p:nvGrpSpPr>
        <p:grpSpPr>
          <a:xfrm>
            <a:off x="713683" y="803073"/>
            <a:ext cx="8001000" cy="5284067"/>
            <a:chOff x="0" y="0"/>
            <a:chExt cx="3895412" cy="2555175"/>
          </a:xfrm>
        </p:grpSpPr>
        <p:sp>
          <p:nvSpPr>
            <p:cNvPr id="13" name="Freeform 4">
              <a:extLst>
                <a:ext uri="{FF2B5EF4-FFF2-40B4-BE49-F238E27FC236}">
                  <a16:creationId xmlns:a16="http://schemas.microsoft.com/office/drawing/2014/main" id="{A1BA34FA-79AF-67A8-87D2-D7B97195C3F6}"/>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861A9722-8353-9D8F-0B17-E4548BBF22FB}"/>
                </a:ext>
              </a:extLst>
            </p:cNvPr>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24" name="Freeform 7">
            <a:extLst>
              <a:ext uri="{FF2B5EF4-FFF2-40B4-BE49-F238E27FC236}">
                <a16:creationId xmlns:a16="http://schemas.microsoft.com/office/drawing/2014/main" id="{8B9C7CEF-D288-3ACF-5EFB-1E516A7EA05C}"/>
              </a:ext>
            </a:extLst>
          </p:cNvPr>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9" name="TextBox 9"/>
          <p:cNvSpPr txBox="1"/>
          <p:nvPr/>
        </p:nvSpPr>
        <p:spPr>
          <a:xfrm>
            <a:off x="2065213" y="1447801"/>
            <a:ext cx="5013577" cy="359073"/>
          </a:xfrm>
          <a:prstGeom prst="rect">
            <a:avLst/>
          </a:prstGeom>
        </p:spPr>
        <p:txBody>
          <a:bodyPr lIns="0" tIns="0" rIns="0" bIns="0" rtlCol="0" anchor="t">
            <a:spAutoFit/>
          </a:bodyPr>
          <a:lstStyle/>
          <a:p>
            <a:pPr algn="ctr" defTabSz="457223">
              <a:lnSpc>
                <a:spcPts val="2799"/>
              </a:lnSpc>
              <a:defRPr/>
            </a:pPr>
            <a:r>
              <a:rPr lang="en-US" sz="2400" dirty="0">
                <a:solidFill>
                  <a:srgbClr val="1F497D"/>
                </a:solidFill>
                <a:latin typeface="Carelia"/>
              </a:rPr>
              <a:t>Plan de la séance </a:t>
            </a:r>
          </a:p>
        </p:txBody>
      </p:sp>
      <p:sp>
        <p:nvSpPr>
          <p:cNvPr id="21" name="TextBox 10">
            <a:extLst>
              <a:ext uri="{FF2B5EF4-FFF2-40B4-BE49-F238E27FC236}">
                <a16:creationId xmlns:a16="http://schemas.microsoft.com/office/drawing/2014/main" id="{520975FF-C4E0-5D86-270B-BF29A19BF229}"/>
              </a:ext>
            </a:extLst>
          </p:cNvPr>
          <p:cNvSpPr txBox="1"/>
          <p:nvPr/>
        </p:nvSpPr>
        <p:spPr>
          <a:xfrm>
            <a:off x="971587" y="2466239"/>
            <a:ext cx="2719829" cy="246478"/>
          </a:xfrm>
          <a:prstGeom prst="rect">
            <a:avLst/>
          </a:prstGeom>
        </p:spPr>
        <p:txBody>
          <a:bodyPr lIns="0" tIns="0" rIns="0" bIns="0" rtlCol="0" anchor="t">
            <a:spAutoFit/>
          </a:bodyPr>
          <a:lstStyle/>
          <a:p>
            <a:pPr defTabSz="457223">
              <a:lnSpc>
                <a:spcPts val="2017"/>
              </a:lnSpc>
              <a:defRPr/>
            </a:pPr>
            <a:r>
              <a:rPr lang="en-US" sz="1600" dirty="0">
                <a:solidFill>
                  <a:srgbClr val="8DC63F"/>
                </a:solidFill>
                <a:latin typeface="Carelia"/>
              </a:rPr>
              <a:t>   </a:t>
            </a:r>
            <a:endParaRPr lang="en-US" sz="1600" dirty="0">
              <a:solidFill>
                <a:srgbClr val="106585"/>
              </a:solidFill>
              <a:latin typeface="Carelia"/>
            </a:endParaRPr>
          </a:p>
        </p:txBody>
      </p:sp>
      <p:sp>
        <p:nvSpPr>
          <p:cNvPr id="25" name="TextBox 10">
            <a:extLst>
              <a:ext uri="{FF2B5EF4-FFF2-40B4-BE49-F238E27FC236}">
                <a16:creationId xmlns:a16="http://schemas.microsoft.com/office/drawing/2014/main" id="{37F3FF47-A181-13AB-6870-33D6FABA820F}"/>
              </a:ext>
            </a:extLst>
          </p:cNvPr>
          <p:cNvSpPr txBox="1"/>
          <p:nvPr/>
        </p:nvSpPr>
        <p:spPr>
          <a:xfrm>
            <a:off x="843731" y="3429661"/>
            <a:ext cx="2719829" cy="76944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3.Lecture</a:t>
            </a:r>
          </a:p>
          <a:p>
            <a:pPr defTabSz="457223">
              <a:lnSpc>
                <a:spcPts val="2017"/>
              </a:lnSpc>
              <a:defRPr/>
            </a:pPr>
            <a:r>
              <a:rPr lang="en-US" sz="2000" dirty="0">
                <a:solidFill>
                  <a:srgbClr val="106585"/>
                </a:solidFill>
                <a:latin typeface="Carelia"/>
              </a:rPr>
              <a:t> </a:t>
            </a:r>
          </a:p>
          <a:p>
            <a:pPr marL="175692" defTabSz="457223">
              <a:lnSpc>
                <a:spcPts val="2017"/>
              </a:lnSpc>
              <a:defRPr/>
            </a:pPr>
            <a:r>
              <a:rPr lang="en-US" sz="2000" dirty="0">
                <a:solidFill>
                  <a:srgbClr val="106585"/>
                </a:solidFill>
                <a:latin typeface="Carelia"/>
              </a:rPr>
              <a:t>  4.Écriture  </a:t>
            </a:r>
          </a:p>
        </p:txBody>
      </p:sp>
      <p:sp>
        <p:nvSpPr>
          <p:cNvPr id="8" name="TextBox 10">
            <a:extLst>
              <a:ext uri="{FF2B5EF4-FFF2-40B4-BE49-F238E27FC236}">
                <a16:creationId xmlns:a16="http://schemas.microsoft.com/office/drawing/2014/main" id="{AE6C1C41-DB0E-EB18-709F-86830A881F23}"/>
              </a:ext>
            </a:extLst>
          </p:cNvPr>
          <p:cNvSpPr txBox="1"/>
          <p:nvPr/>
        </p:nvSpPr>
        <p:spPr>
          <a:xfrm>
            <a:off x="917386" y="2017587"/>
            <a:ext cx="2719829" cy="260071"/>
          </a:xfrm>
          <a:prstGeom prst="rect">
            <a:avLst/>
          </a:prstGeom>
        </p:spPr>
        <p:txBody>
          <a:bodyPr wrap="square" lIns="0" tIns="0" rIns="0" bIns="0" rtlCol="0" anchor="t">
            <a:spAutoFit/>
          </a:bodyPr>
          <a:lstStyle/>
          <a:p>
            <a:pPr defTabSz="457223">
              <a:lnSpc>
                <a:spcPts val="2017"/>
              </a:lnSpc>
              <a:defRPr/>
            </a:pPr>
            <a:r>
              <a:rPr lang="en-US" sz="2000" dirty="0">
                <a:solidFill>
                  <a:srgbClr val="8DC63F"/>
                </a:solidFill>
                <a:latin typeface="Carelia"/>
              </a:rPr>
              <a:t>    </a:t>
            </a:r>
            <a:r>
              <a:rPr lang="en-US" sz="2000" dirty="0">
                <a:solidFill>
                  <a:srgbClr val="106585"/>
                </a:solidFill>
                <a:latin typeface="Carelia"/>
              </a:rPr>
              <a:t>1.Rituel</a:t>
            </a:r>
          </a:p>
        </p:txBody>
      </p:sp>
      <p:sp>
        <p:nvSpPr>
          <p:cNvPr id="6" name="TextBox 7">
            <a:extLst>
              <a:ext uri="{FF2B5EF4-FFF2-40B4-BE49-F238E27FC236}">
                <a16:creationId xmlns:a16="http://schemas.microsoft.com/office/drawing/2014/main" id="{760E37B0-5448-5441-D977-944B0E95DD9B}"/>
              </a:ext>
            </a:extLst>
          </p:cNvPr>
          <p:cNvSpPr txBox="1"/>
          <p:nvPr/>
        </p:nvSpPr>
        <p:spPr>
          <a:xfrm>
            <a:off x="1349796" y="2337395"/>
            <a:ext cx="4318483" cy="215444"/>
          </a:xfrm>
          <a:prstGeom prst="rect">
            <a:avLst/>
          </a:prstGeom>
        </p:spPr>
        <p:txBody>
          <a:bodyPr wrap="square" lIns="0" tIns="0" rIns="0" bIns="0" rtlCol="0" anchor="t">
            <a:spAutoFit/>
          </a:bodyPr>
          <a:lstStyle/>
          <a:p>
            <a:pPr marL="228611" indent="-228611" defTabSz="457223">
              <a:buFont typeface="Arial" panose="020B0604020202020204" pitchFamily="34" charset="0"/>
              <a:buChar char="•"/>
              <a:defRPr/>
            </a:pPr>
            <a:r>
              <a:rPr lang="fr-FR" sz="1400" dirty="0">
                <a:solidFill>
                  <a:prstClr val="black">
                    <a:lumMod val="65000"/>
                    <a:lumOff val="35000"/>
                  </a:prstClr>
                </a:solidFill>
                <a:latin typeface="Dosis" pitchFamily="2" charset="0"/>
              </a:rPr>
              <a:t>Dictée flash</a:t>
            </a:r>
          </a:p>
        </p:txBody>
      </p:sp>
      <p:sp>
        <p:nvSpPr>
          <p:cNvPr id="33" name="TextBox 12">
            <a:extLst>
              <a:ext uri="{FF2B5EF4-FFF2-40B4-BE49-F238E27FC236}">
                <a16:creationId xmlns:a16="http://schemas.microsoft.com/office/drawing/2014/main" id="{62D5657B-BE79-BE5F-8DF7-DAFA860B9E8D}"/>
              </a:ext>
            </a:extLst>
          </p:cNvPr>
          <p:cNvSpPr txBox="1"/>
          <p:nvPr/>
        </p:nvSpPr>
        <p:spPr>
          <a:xfrm>
            <a:off x="1128069" y="3445107"/>
            <a:ext cx="6771817" cy="192360"/>
          </a:xfrm>
          <a:prstGeom prst="rect">
            <a:avLst/>
          </a:prstGeom>
        </p:spPr>
        <p:txBody>
          <a:bodyPr wrap="square" lIns="0" tIns="0" rIns="0" bIns="0" rtlCol="0" anchor="t">
            <a:spAutoFit/>
          </a:bodyPr>
          <a:lstStyle/>
          <a:p>
            <a:pPr marL="117799" lvl="1" defTabSz="457223">
              <a:lnSpc>
                <a:spcPts val="1527"/>
              </a:lnSpc>
              <a:spcAft>
                <a:spcPts val="300"/>
              </a:spcAft>
              <a:defRPr/>
            </a:pPr>
            <a:r>
              <a:rPr lang="pt-BR" sz="1600" dirty="0">
                <a:solidFill>
                  <a:prstClr val="black">
                    <a:lumMod val="75000"/>
                    <a:lumOff val="25000"/>
                  </a:prstClr>
                </a:solidFill>
                <a:latin typeface="Dosis" pitchFamily="2" charset="0"/>
                <a:ea typeface="Cambria" panose="02040503050406030204" pitchFamily="18" charset="0"/>
              </a:rPr>
              <a:t>   </a:t>
            </a:r>
            <a:endParaRPr lang="en-US" sz="1700" dirty="0">
              <a:solidFill>
                <a:prstClr val="black">
                  <a:lumMod val="75000"/>
                  <a:lumOff val="25000"/>
                </a:prstClr>
              </a:solidFill>
              <a:latin typeface="Dosis" pitchFamily="2" charset="0"/>
            </a:endParaRPr>
          </a:p>
        </p:txBody>
      </p:sp>
      <p:sp>
        <p:nvSpPr>
          <p:cNvPr id="34" name="TextBox 10">
            <a:extLst>
              <a:ext uri="{FF2B5EF4-FFF2-40B4-BE49-F238E27FC236}">
                <a16:creationId xmlns:a16="http://schemas.microsoft.com/office/drawing/2014/main" id="{D7802530-3095-C792-91F3-9A931590EAAC}"/>
              </a:ext>
            </a:extLst>
          </p:cNvPr>
          <p:cNvSpPr txBox="1"/>
          <p:nvPr/>
        </p:nvSpPr>
        <p:spPr>
          <a:xfrm>
            <a:off x="833182" y="2805400"/>
            <a:ext cx="4318482"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2.Vocabulaire </a:t>
            </a:r>
          </a:p>
        </p:txBody>
      </p:sp>
      <p:sp>
        <p:nvSpPr>
          <p:cNvPr id="4" name="TextBox 10">
            <a:extLst>
              <a:ext uri="{FF2B5EF4-FFF2-40B4-BE49-F238E27FC236}">
                <a16:creationId xmlns:a16="http://schemas.microsoft.com/office/drawing/2014/main" id="{679C874B-1583-7AC1-9174-E70182C97A17}"/>
              </a:ext>
            </a:extLst>
          </p:cNvPr>
          <p:cNvSpPr txBox="1"/>
          <p:nvPr/>
        </p:nvSpPr>
        <p:spPr>
          <a:xfrm>
            <a:off x="843731" y="5162580"/>
            <a:ext cx="4629151"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6. Jeu</a:t>
            </a:r>
          </a:p>
        </p:txBody>
      </p:sp>
      <p:sp>
        <p:nvSpPr>
          <p:cNvPr id="37" name="TextBox 10">
            <a:extLst>
              <a:ext uri="{FF2B5EF4-FFF2-40B4-BE49-F238E27FC236}">
                <a16:creationId xmlns:a16="http://schemas.microsoft.com/office/drawing/2014/main" id="{7AAF2E91-54C3-9CAF-DBD1-1C282127105E}"/>
              </a:ext>
            </a:extLst>
          </p:cNvPr>
          <p:cNvSpPr txBox="1"/>
          <p:nvPr/>
        </p:nvSpPr>
        <p:spPr>
          <a:xfrm>
            <a:off x="843731" y="4573668"/>
            <a:ext cx="2932956"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5.Pratique </a:t>
            </a:r>
            <a:r>
              <a:rPr lang="en-US" sz="2000" dirty="0" err="1">
                <a:solidFill>
                  <a:srgbClr val="106585"/>
                </a:solidFill>
                <a:latin typeface="Carelia"/>
              </a:rPr>
              <a:t>autonome</a:t>
            </a:r>
            <a:endParaRPr lang="en-US" sz="2000" dirty="0">
              <a:solidFill>
                <a:srgbClr val="106585"/>
              </a:solidFill>
              <a:latin typeface="Carelia"/>
            </a:endParaRPr>
          </a:p>
        </p:txBody>
      </p:sp>
      <p:grpSp>
        <p:nvGrpSpPr>
          <p:cNvPr id="2" name="Groupe 1">
            <a:extLst>
              <a:ext uri="{FF2B5EF4-FFF2-40B4-BE49-F238E27FC236}">
                <a16:creationId xmlns:a16="http://schemas.microsoft.com/office/drawing/2014/main" id="{7B1DBDD1-E80C-B38F-3038-6DEB407CA89C}"/>
              </a:ext>
            </a:extLst>
          </p:cNvPr>
          <p:cNvGrpSpPr/>
          <p:nvPr/>
        </p:nvGrpSpPr>
        <p:grpSpPr>
          <a:xfrm>
            <a:off x="3798408" y="1882613"/>
            <a:ext cx="1547184" cy="410156"/>
            <a:chOff x="3759976" y="4473309"/>
            <a:chExt cx="1225727" cy="293439"/>
          </a:xfrm>
        </p:grpSpPr>
        <p:sp>
          <p:nvSpPr>
            <p:cNvPr id="3" name="Rectangle : coins arrondis 2">
              <a:extLst>
                <a:ext uri="{FF2B5EF4-FFF2-40B4-BE49-F238E27FC236}">
                  <a16:creationId xmlns:a16="http://schemas.microsoft.com/office/drawing/2014/main" id="{BC6353E1-5362-3C04-C2D3-9D73E93C9FC7}"/>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 name="Picture 2">
              <a:extLst>
                <a:ext uri="{FF2B5EF4-FFF2-40B4-BE49-F238E27FC236}">
                  <a16:creationId xmlns:a16="http://schemas.microsoft.com/office/drawing/2014/main" id="{75D60460-2F42-9218-25F8-93910B152AC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7ABACC90-FB88-0675-2966-3A2CB0B591E5}"/>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0" name="Groupe 9">
            <a:extLst>
              <a:ext uri="{FF2B5EF4-FFF2-40B4-BE49-F238E27FC236}">
                <a16:creationId xmlns:a16="http://schemas.microsoft.com/office/drawing/2014/main" id="{84F5E887-8727-F602-F40E-420A43D27BF0}"/>
              </a:ext>
            </a:extLst>
          </p:cNvPr>
          <p:cNvGrpSpPr/>
          <p:nvPr/>
        </p:nvGrpSpPr>
        <p:grpSpPr>
          <a:xfrm>
            <a:off x="3819319" y="2697948"/>
            <a:ext cx="1547184" cy="410156"/>
            <a:chOff x="3759976" y="4473309"/>
            <a:chExt cx="1225727" cy="293439"/>
          </a:xfrm>
        </p:grpSpPr>
        <p:sp>
          <p:nvSpPr>
            <p:cNvPr id="18" name="Rectangle : coins arrondis 17">
              <a:extLst>
                <a:ext uri="{FF2B5EF4-FFF2-40B4-BE49-F238E27FC236}">
                  <a16:creationId xmlns:a16="http://schemas.microsoft.com/office/drawing/2014/main" id="{5AB97177-009B-9621-4ADC-26400BBC06CC}"/>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9" name="Picture 2">
              <a:extLst>
                <a:ext uri="{FF2B5EF4-FFF2-40B4-BE49-F238E27FC236}">
                  <a16:creationId xmlns:a16="http://schemas.microsoft.com/office/drawing/2014/main" id="{175A34D5-AFAF-F937-09C5-354133B99B6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47FED007-9DCB-D8DB-3A54-633349552929}"/>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30 min</a:t>
              </a:r>
            </a:p>
          </p:txBody>
        </p:sp>
      </p:grpSp>
      <p:grpSp>
        <p:nvGrpSpPr>
          <p:cNvPr id="22" name="Groupe 21">
            <a:extLst>
              <a:ext uri="{FF2B5EF4-FFF2-40B4-BE49-F238E27FC236}">
                <a16:creationId xmlns:a16="http://schemas.microsoft.com/office/drawing/2014/main" id="{DF806B9D-E8FE-8F75-F2C1-D622DB342226}"/>
              </a:ext>
            </a:extLst>
          </p:cNvPr>
          <p:cNvGrpSpPr/>
          <p:nvPr/>
        </p:nvGrpSpPr>
        <p:grpSpPr>
          <a:xfrm>
            <a:off x="3819319" y="3383969"/>
            <a:ext cx="1547184" cy="410156"/>
            <a:chOff x="3759976" y="4473309"/>
            <a:chExt cx="1225727" cy="293439"/>
          </a:xfrm>
        </p:grpSpPr>
        <p:sp>
          <p:nvSpPr>
            <p:cNvPr id="30" name="Rectangle : coins arrondis 29">
              <a:extLst>
                <a:ext uri="{FF2B5EF4-FFF2-40B4-BE49-F238E27FC236}">
                  <a16:creationId xmlns:a16="http://schemas.microsoft.com/office/drawing/2014/main" id="{BE7E2C34-228F-1161-24E4-C000318358C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31" name="Picture 2">
              <a:extLst>
                <a:ext uri="{FF2B5EF4-FFF2-40B4-BE49-F238E27FC236}">
                  <a16:creationId xmlns:a16="http://schemas.microsoft.com/office/drawing/2014/main" id="{45700F7F-A4C9-0289-7396-0D8008008E7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1F7C6BC0-DD46-DB40-3410-876490369E1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40 min</a:t>
              </a:r>
            </a:p>
          </p:txBody>
        </p:sp>
      </p:grpSp>
      <p:grpSp>
        <p:nvGrpSpPr>
          <p:cNvPr id="52" name="Groupe 51">
            <a:extLst>
              <a:ext uri="{FF2B5EF4-FFF2-40B4-BE49-F238E27FC236}">
                <a16:creationId xmlns:a16="http://schemas.microsoft.com/office/drawing/2014/main" id="{464DD226-8A00-6C72-E56A-F06F4AD5904A}"/>
              </a:ext>
            </a:extLst>
          </p:cNvPr>
          <p:cNvGrpSpPr/>
          <p:nvPr/>
        </p:nvGrpSpPr>
        <p:grpSpPr>
          <a:xfrm>
            <a:off x="3819319" y="4476559"/>
            <a:ext cx="1547184" cy="410156"/>
            <a:chOff x="3759976" y="4473309"/>
            <a:chExt cx="1225727" cy="293439"/>
          </a:xfrm>
        </p:grpSpPr>
        <p:sp>
          <p:nvSpPr>
            <p:cNvPr id="53" name="Rectangle : coins arrondis 52">
              <a:extLst>
                <a:ext uri="{FF2B5EF4-FFF2-40B4-BE49-F238E27FC236}">
                  <a16:creationId xmlns:a16="http://schemas.microsoft.com/office/drawing/2014/main" id="{67974313-CBC4-953E-2D72-7A6740482EC4}"/>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4" name="Picture 2">
              <a:extLst>
                <a:ext uri="{FF2B5EF4-FFF2-40B4-BE49-F238E27FC236}">
                  <a16:creationId xmlns:a16="http://schemas.microsoft.com/office/drawing/2014/main" id="{798DA69D-BF4B-66B3-BAEC-18837BB002C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54">
              <a:extLst>
                <a:ext uri="{FF2B5EF4-FFF2-40B4-BE49-F238E27FC236}">
                  <a16:creationId xmlns:a16="http://schemas.microsoft.com/office/drawing/2014/main" id="{D8EFEBF7-32B7-762E-221E-3FDB18BC790E}"/>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grpSp>
        <p:nvGrpSpPr>
          <p:cNvPr id="56" name="Groupe 55">
            <a:extLst>
              <a:ext uri="{FF2B5EF4-FFF2-40B4-BE49-F238E27FC236}">
                <a16:creationId xmlns:a16="http://schemas.microsoft.com/office/drawing/2014/main" id="{2FEBB4C0-0861-F21A-2865-0EBEE711BE92}"/>
              </a:ext>
            </a:extLst>
          </p:cNvPr>
          <p:cNvGrpSpPr/>
          <p:nvPr/>
        </p:nvGrpSpPr>
        <p:grpSpPr>
          <a:xfrm>
            <a:off x="3819319" y="5087537"/>
            <a:ext cx="1547184" cy="410156"/>
            <a:chOff x="3759976" y="4473309"/>
            <a:chExt cx="1225727" cy="293439"/>
          </a:xfrm>
        </p:grpSpPr>
        <p:sp>
          <p:nvSpPr>
            <p:cNvPr id="57" name="Rectangle : coins arrondis 56">
              <a:extLst>
                <a:ext uri="{FF2B5EF4-FFF2-40B4-BE49-F238E27FC236}">
                  <a16:creationId xmlns:a16="http://schemas.microsoft.com/office/drawing/2014/main" id="{25AD8334-AF37-A11F-3B42-4C299D43739B}"/>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8" name="Picture 2">
              <a:extLst>
                <a:ext uri="{FF2B5EF4-FFF2-40B4-BE49-F238E27FC236}">
                  <a16:creationId xmlns:a16="http://schemas.microsoft.com/office/drawing/2014/main" id="{50579993-589B-B413-A0B3-50B5E6F615C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B6C64500-7410-4909-5402-765156C4835F}"/>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24" name="Groupe 123">
            <a:extLst>
              <a:ext uri="{FF2B5EF4-FFF2-40B4-BE49-F238E27FC236}">
                <a16:creationId xmlns:a16="http://schemas.microsoft.com/office/drawing/2014/main" id="{1AE99293-BA9C-5380-A8FD-C178A27C9C24}"/>
              </a:ext>
            </a:extLst>
          </p:cNvPr>
          <p:cNvGrpSpPr/>
          <p:nvPr/>
        </p:nvGrpSpPr>
        <p:grpSpPr>
          <a:xfrm>
            <a:off x="3819319" y="3861916"/>
            <a:ext cx="1547184" cy="410156"/>
            <a:chOff x="3759976" y="4473309"/>
            <a:chExt cx="1225727" cy="293439"/>
          </a:xfrm>
        </p:grpSpPr>
        <p:sp>
          <p:nvSpPr>
            <p:cNvPr id="125" name="Rectangle : coins arrondis 124">
              <a:extLst>
                <a:ext uri="{FF2B5EF4-FFF2-40B4-BE49-F238E27FC236}">
                  <a16:creationId xmlns:a16="http://schemas.microsoft.com/office/drawing/2014/main" id="{EACC17D0-475C-D693-7F1A-A74429A616AE}"/>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26" name="Picture 2">
              <a:extLst>
                <a:ext uri="{FF2B5EF4-FFF2-40B4-BE49-F238E27FC236}">
                  <a16:creationId xmlns:a16="http://schemas.microsoft.com/office/drawing/2014/main" id="{5C389702-6EAB-F95D-0CED-580A5E75B3C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127" name="ZoneTexte 126">
              <a:extLst>
                <a:ext uri="{FF2B5EF4-FFF2-40B4-BE49-F238E27FC236}">
                  <a16:creationId xmlns:a16="http://schemas.microsoft.com/office/drawing/2014/main" id="{CC236D23-1492-96CF-575E-76D77D6B35B3}"/>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spTree>
    <p:extLst>
      <p:ext uri="{BB962C8B-B14F-4D97-AF65-F5344CB8AC3E}">
        <p14:creationId xmlns:p14="http://schemas.microsoft.com/office/powerpoint/2010/main" val="969077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4CB747-4B70-6A06-82AE-3BA33DF76A76}"/>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6FC8DFF4-C917-B8A0-9D88-088CFA7AF59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093A93B-50C5-A54C-D47E-5BC4C4FC918F}"/>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2E7FE540-AF77-6595-3A64-92FB44E77002}"/>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6E12D345-F960-08FE-5F56-C427A0C6DDA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4CB333B-CF7A-9E9D-11A7-BDDF92B1A143}"/>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DDBAAF4A-CBDA-330D-882E-252A52585948}"/>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D785C8B-10D5-5C4D-CD8B-00B9441B6E56}"/>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39CD1D84-11A1-8128-9240-942F0FA17CC8}"/>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9948EEF5-CF3C-DD96-69CB-1A7A9E9DF3B4}"/>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60B73FB-D33D-5CA6-8C4B-583C85AED03D}"/>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C7038B99-B0EC-F4DB-DD04-F9675792CB4E}"/>
              </a:ext>
            </a:extLst>
          </p:cNvPr>
          <p:cNvSpPr/>
          <p:nvPr>
            <p:custDataLst>
              <p:tags r:id="rId11"/>
            </p:custDataLst>
          </p:nvPr>
        </p:nvSpPr>
        <p:spPr>
          <a:xfrm>
            <a:off x="228597" y="1190317"/>
            <a:ext cx="5759248" cy="2970044"/>
          </a:xfrm>
          <a:prstGeom prst="rect">
            <a:avLst/>
          </a:prstGeom>
        </p:spPr>
        <p:txBody>
          <a:bodyPr wrap="square">
            <a:spAutoFit/>
          </a:bodyPr>
          <a:lstStyle/>
          <a:p>
            <a:pPr algn="ctr" defTabSz="457223"/>
            <a:r>
              <a:rPr lang="pt-BR" sz="9900" b="1" dirty="0">
                <a:solidFill>
                  <a:srgbClr val="E46C0A"/>
                </a:solidFill>
                <a:latin typeface="Dosis" pitchFamily="2" charset="0"/>
              </a:rPr>
              <a:t>ai</a:t>
            </a:r>
          </a:p>
          <a:p>
            <a:pPr algn="ctr" defTabSz="457223"/>
            <a:r>
              <a:rPr lang="pt-BR" sz="8800" b="1" dirty="0">
                <a:solidFill>
                  <a:srgbClr val="106585"/>
                </a:solidFill>
                <a:latin typeface="Dosis" pitchFamily="2" charset="0"/>
              </a:rPr>
              <a:t>vétérin</a:t>
            </a:r>
            <a:r>
              <a:rPr lang="pt-BR" sz="8800" b="1" dirty="0">
                <a:solidFill>
                  <a:srgbClr val="E46C0A"/>
                </a:solidFill>
                <a:latin typeface="Dosis" pitchFamily="2" charset="0"/>
              </a:rPr>
              <a:t>ai</a:t>
            </a:r>
            <a:r>
              <a:rPr lang="pt-BR" sz="8800" b="1" dirty="0">
                <a:solidFill>
                  <a:srgbClr val="106585"/>
                </a:solidFill>
                <a:latin typeface="Dosis" pitchFamily="2" charset="0"/>
              </a:rPr>
              <a:t>tre</a:t>
            </a:r>
            <a:endParaRPr lang="fr-FR" sz="88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3D329952-38B6-45B7-8DD6-B4DF9092D1D0}"/>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ai » comme dans vétérinaire.  Lisons ensemble: «ai» «vétérinaire ».</a:t>
            </a:r>
          </a:p>
        </p:txBody>
      </p:sp>
      <p:graphicFrame>
        <p:nvGraphicFramePr>
          <p:cNvPr id="9" name="Tableau 8">
            <a:extLst>
              <a:ext uri="{FF2B5EF4-FFF2-40B4-BE49-F238E27FC236}">
                <a16:creationId xmlns:a16="http://schemas.microsoft.com/office/drawing/2014/main" id="{6F7123AC-0DD6-E223-3D70-EBB0F55C5F40}"/>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a:extLst>
              <a:ext uri="{FF2B5EF4-FFF2-40B4-BE49-F238E27FC236}">
                <a16:creationId xmlns:a16="http://schemas.microsoft.com/office/drawing/2014/main" id="{20EE7E78-592E-0B60-C62D-B5E27EE7968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87845" y="2006648"/>
            <a:ext cx="2913278" cy="2223825"/>
          </a:xfrm>
          <a:prstGeom prst="rect">
            <a:avLst/>
          </a:prstGeom>
        </p:spPr>
      </p:pic>
      <p:pic>
        <p:nvPicPr>
          <p:cNvPr id="4" name="Image 3">
            <a:extLst>
              <a:ext uri="{FF2B5EF4-FFF2-40B4-BE49-F238E27FC236}">
                <a16:creationId xmlns:a16="http://schemas.microsoft.com/office/drawing/2014/main" id="{236277F0-9AF2-A81F-36B6-165D0AE20B65}"/>
              </a:ext>
            </a:extLst>
          </p:cNvPr>
          <p:cNvPicPr>
            <a:picLocks noChangeAspect="1"/>
          </p:cNvPicPr>
          <p:nvPr>
            <p:custDataLst>
              <p:tags r:id="rId14"/>
            </p:custDataLst>
          </p:nvPr>
        </p:nvPicPr>
        <p:blipFill>
          <a:blip r:embed="rId19">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488358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4FA19-BB7C-C47D-8D38-4998A1A35B61}"/>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A0787AB0-D9D4-75B6-B300-273F941CB40D}"/>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FCD9AB58-2E17-CF05-BA7D-FE1AC7E5E862}"/>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3213643-DC0A-D8C5-60E8-A48760364F4E}"/>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1C27D807-5F5D-E3CA-3353-CDFF65CB9251}"/>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98AF3A4C-9AB9-036F-C4F8-FA2754B3CBA2}"/>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E30D73CB-1A13-9EE7-CE55-40D6EDF8FAFA}"/>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578D4FE1-8C5A-FD94-0C77-E341E401C30C}"/>
              </a:ext>
            </a:extLst>
          </p:cNvPr>
          <p:cNvSpPr txBox="1"/>
          <p:nvPr>
            <p:custDataLst>
              <p:tags r:id="rId4"/>
            </p:custDataLst>
          </p:nvPr>
        </p:nvSpPr>
        <p:spPr>
          <a:xfrm>
            <a:off x="906650" y="330200"/>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e » suivi de deux consonnes , le « e »  fait le son: « è » </a:t>
            </a:r>
          </a:p>
          <a:p>
            <a:pPr defTabSz="609630">
              <a:spcAft>
                <a:spcPts val="400"/>
              </a:spcAft>
              <a:defRPr/>
            </a:pPr>
            <a:r>
              <a:rPr lang="fr-FR" sz="1600" b="1" dirty="0">
                <a:solidFill>
                  <a:prstClr val="white">
                    <a:lumMod val="65000"/>
                  </a:prstClr>
                </a:solidFill>
                <a:latin typeface="Calibri"/>
              </a:rPr>
              <a:t>Comme dans « </a:t>
            </a:r>
            <a:r>
              <a:rPr lang="fr-FR" sz="1600" b="1" dirty="0" err="1">
                <a:solidFill>
                  <a:prstClr val="white">
                    <a:lumMod val="65000"/>
                  </a:prstClr>
                </a:solidFill>
                <a:latin typeface="Calibri"/>
              </a:rPr>
              <a:t>ett</a:t>
            </a:r>
            <a:r>
              <a:rPr lang="fr-FR" sz="1600" b="1" dirty="0">
                <a:solidFill>
                  <a:prstClr val="white">
                    <a:lumMod val="65000"/>
                  </a:prstClr>
                </a:solidFill>
                <a:latin typeface="Calibri"/>
              </a:rPr>
              <a:t> »</a:t>
            </a:r>
          </a:p>
        </p:txBody>
      </p:sp>
      <p:sp>
        <p:nvSpPr>
          <p:cNvPr id="4" name="Rectangle 3">
            <a:extLst>
              <a:ext uri="{FF2B5EF4-FFF2-40B4-BE49-F238E27FC236}">
                <a16:creationId xmlns:a16="http://schemas.microsoft.com/office/drawing/2014/main" id="{D3A8BCE6-2DB2-C815-20FC-2A079A958570}"/>
              </a:ext>
            </a:extLst>
          </p:cNvPr>
          <p:cNvSpPr/>
          <p:nvPr>
            <p:custDataLst>
              <p:tags r:id="rId5"/>
            </p:custDataLst>
          </p:nvPr>
        </p:nvSpPr>
        <p:spPr>
          <a:xfrm>
            <a:off x="1242621" y="1898585"/>
            <a:ext cx="6658757" cy="3631763"/>
          </a:xfrm>
          <a:prstGeom prst="rect">
            <a:avLst/>
          </a:prstGeom>
        </p:spPr>
        <p:txBody>
          <a:bodyPr wrap="square">
            <a:spAutoFit/>
          </a:bodyPr>
          <a:lstStyle/>
          <a:p>
            <a:pPr algn="ctr"/>
            <a:r>
              <a:rPr lang="pt-BR" sz="11500" b="1" dirty="0">
                <a:solidFill>
                  <a:srgbClr val="106585"/>
                </a:solidFill>
                <a:latin typeface="Dosis" pitchFamily="2" charset="0"/>
              </a:rPr>
              <a:t>ette – esse - elle - esc</a:t>
            </a:r>
            <a:r>
              <a:rPr lang="pt-BR" sz="8800" b="1" dirty="0">
                <a:solidFill>
                  <a:srgbClr val="106585"/>
                </a:solidFill>
                <a:latin typeface="Dosis" pitchFamily="2" charset="0"/>
              </a:rPr>
              <a:t> </a:t>
            </a:r>
          </a:p>
        </p:txBody>
      </p:sp>
      <p:graphicFrame>
        <p:nvGraphicFramePr>
          <p:cNvPr id="3" name="Tableau 2">
            <a:extLst>
              <a:ext uri="{FF2B5EF4-FFF2-40B4-BE49-F238E27FC236}">
                <a16:creationId xmlns:a16="http://schemas.microsoft.com/office/drawing/2014/main" id="{E6FC23B0-09AE-FAFE-6BEE-87059D806EB2}"/>
              </a:ext>
            </a:extLst>
          </p:cNvPr>
          <p:cNvGraphicFramePr>
            <a:graphicFrameLocks noGrp="1"/>
          </p:cNvGraphicFramePr>
          <p:nvPr>
            <p:custDataLst>
              <p:tags r:id="rId6"/>
            </p:custDataLst>
          </p:nvPr>
        </p:nvGraphicFramePr>
        <p:xfrm>
          <a:off x="-28533" y="-28609"/>
          <a:ext cx="8929656" cy="323062"/>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870241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74FA1-871F-24E7-BD40-58FFA193997E}"/>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478010F-3128-F0C2-9D3B-B5E9B83F1FC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31ED7142-0B39-A705-5C15-4A78A2A3B967}"/>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4363F46A-606A-6BA9-5C11-170CA2EA7F2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000BA8D3-8D3B-86D2-7560-F64DFF5707E8}"/>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797B5AB3-A4C2-8B74-96C8-E35D3824FBE7}"/>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9CD27D8-B91C-6CE8-AD2D-953D77D08D52}"/>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7A790D6-07FE-D5E6-E7B0-F735695188A5}"/>
              </a:ext>
            </a:extLst>
          </p:cNvPr>
          <p:cNvSpPr/>
          <p:nvPr>
            <p:custDataLst>
              <p:tags r:id="rId7"/>
            </p:custDataLst>
          </p:nvPr>
        </p:nvSpPr>
        <p:spPr>
          <a:xfrm>
            <a:off x="139203"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FF8E85C-78F5-D45F-73DB-454B79030273}"/>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5CCF9D7-9989-CC5D-DEA1-28D991E8AD3F}"/>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38F8706B-DB61-62A3-B15B-EB999F6F6B7D}"/>
              </a:ext>
            </a:extLst>
          </p:cNvPr>
          <p:cNvSpPr/>
          <p:nvPr>
            <p:custDataLst>
              <p:tags r:id="rId10"/>
            </p:custDataLst>
          </p:nvPr>
        </p:nvSpPr>
        <p:spPr>
          <a:xfrm>
            <a:off x="139198" y="1499150"/>
            <a:ext cx="6312788" cy="4662815"/>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ette</a:t>
            </a:r>
          </a:p>
          <a:p>
            <a:pPr algn="ctr" defTabSz="457223"/>
            <a:r>
              <a:rPr lang="pt-BR" sz="9900" b="1" dirty="0">
                <a:solidFill>
                  <a:srgbClr val="106585"/>
                </a:solidFill>
                <a:latin typeface="Dosis" pitchFamily="2" charset="0"/>
              </a:rPr>
              <a:t>bagu</a:t>
            </a:r>
            <a:r>
              <a:rPr lang="pt-BR" sz="9900" b="1" dirty="0">
                <a:solidFill>
                  <a:schemeClr val="accent6">
                    <a:lumMod val="75000"/>
                  </a:schemeClr>
                </a:solidFill>
                <a:latin typeface="Dosis" pitchFamily="2" charset="0"/>
              </a:rPr>
              <a:t>ette</a:t>
            </a:r>
          </a:p>
          <a:p>
            <a:pPr algn="ctr" defTabSz="457223"/>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673E5F4A-7D98-68F4-2AA0-424DF237C0F9}"/>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ette</a:t>
            </a:r>
            <a:r>
              <a:rPr lang="fr-FR" sz="1600" b="1" dirty="0">
                <a:solidFill>
                  <a:prstClr val="white">
                    <a:lumMod val="65000"/>
                  </a:prstClr>
                </a:solidFill>
                <a:latin typeface="+mj-lt"/>
              </a:rPr>
              <a:t> » comme dans baguette.  Lisons ensemble: « </a:t>
            </a:r>
            <a:r>
              <a:rPr lang="fr-FR" sz="1600" b="1" dirty="0" err="1">
                <a:solidFill>
                  <a:prstClr val="white">
                    <a:lumMod val="65000"/>
                  </a:prstClr>
                </a:solidFill>
                <a:latin typeface="+mj-lt"/>
              </a:rPr>
              <a:t>ette</a:t>
            </a:r>
            <a:r>
              <a:rPr lang="fr-FR" sz="1600" b="1" dirty="0">
                <a:solidFill>
                  <a:prstClr val="white">
                    <a:lumMod val="65000"/>
                  </a:prstClr>
                </a:solidFill>
                <a:latin typeface="+mj-lt"/>
              </a:rPr>
              <a:t> »  « baguette ».</a:t>
            </a:r>
          </a:p>
        </p:txBody>
      </p:sp>
      <p:graphicFrame>
        <p:nvGraphicFramePr>
          <p:cNvPr id="9" name="Tableau 8">
            <a:extLst>
              <a:ext uri="{FF2B5EF4-FFF2-40B4-BE49-F238E27FC236}">
                <a16:creationId xmlns:a16="http://schemas.microsoft.com/office/drawing/2014/main" id="{887A4E5C-860A-41D5-863B-CC5B8741990F}"/>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FDB85CEF-2507-8364-9407-BA151D3F9790}"/>
              </a:ext>
            </a:extLst>
          </p:cNvPr>
          <p:cNvPicPr>
            <a:picLocks noChangeAspect="1"/>
          </p:cNvPicPr>
          <p:nvPr/>
        </p:nvPicPr>
        <p:blipFill>
          <a:blip r:embed="rId17"/>
          <a:stretch>
            <a:fillRect/>
          </a:stretch>
        </p:blipFill>
        <p:spPr>
          <a:xfrm>
            <a:off x="5988662" y="2344147"/>
            <a:ext cx="2712574" cy="1943424"/>
          </a:xfrm>
          <a:prstGeom prst="rect">
            <a:avLst/>
          </a:prstGeom>
        </p:spPr>
      </p:pic>
      <p:pic>
        <p:nvPicPr>
          <p:cNvPr id="2" name="Image 1">
            <a:extLst>
              <a:ext uri="{FF2B5EF4-FFF2-40B4-BE49-F238E27FC236}">
                <a16:creationId xmlns:a16="http://schemas.microsoft.com/office/drawing/2014/main" id="{13B84146-3D0F-40FF-043E-5B0A3E07CC0D}"/>
              </a:ext>
            </a:extLst>
          </p:cNvPr>
          <p:cNvPicPr>
            <a:picLocks noChangeAspect="1"/>
          </p:cNvPicPr>
          <p:nvPr>
            <p:custDataLst>
              <p:tags r:id="rId13"/>
            </p:custDataLst>
          </p:nvPr>
        </p:nvPicPr>
        <p:blipFill>
          <a:blip r:embed="rId18">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3308800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D7F15-AEDE-886E-267C-B8031C300D3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07BB551-9F42-EAB7-7900-735B3C0DFC1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D4B859D-0AA2-F0DC-B1CF-AE44CC1AFC2F}"/>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D1F56180-6644-9B30-A9DD-9D0D09C6F2B1}"/>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E41C258B-216D-B164-5EF4-5DC1490C5B88}"/>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2F38D136-A43D-0535-8A63-993AB04CF124}"/>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1BFCD07A-0E58-C5E5-4A1B-9B928328874E}"/>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70A15D7-4D35-842F-1F3C-4170A2478A9F}"/>
              </a:ext>
            </a:extLst>
          </p:cNvPr>
          <p:cNvSpPr/>
          <p:nvPr>
            <p:custDataLst>
              <p:tags r:id="rId7"/>
            </p:custDataLst>
          </p:nvPr>
        </p:nvSpPr>
        <p:spPr>
          <a:xfrm>
            <a:off x="139203"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76709C0-4049-8FAC-7463-0FE9C1AC0670}"/>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EBD886A-41E3-59E2-146B-34085403828C}"/>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2864C36F-52E0-C9E4-E2C4-8C3DA8874A00}"/>
              </a:ext>
            </a:extLst>
          </p:cNvPr>
          <p:cNvSpPr/>
          <p:nvPr>
            <p:custDataLst>
              <p:tags r:id="rId10"/>
            </p:custDataLst>
          </p:nvPr>
        </p:nvSpPr>
        <p:spPr>
          <a:xfrm>
            <a:off x="139198" y="1499150"/>
            <a:ext cx="6312788" cy="4662815"/>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esse</a:t>
            </a:r>
          </a:p>
          <a:p>
            <a:pPr algn="ctr" defTabSz="457223"/>
            <a:r>
              <a:rPr lang="pt-BR" sz="9900" b="1" dirty="0">
                <a:solidFill>
                  <a:srgbClr val="106585"/>
                </a:solidFill>
                <a:latin typeface="Dosis" pitchFamily="2" charset="0"/>
              </a:rPr>
              <a:t>maîtr</a:t>
            </a:r>
            <a:r>
              <a:rPr lang="pt-BR" sz="9900" b="1" dirty="0">
                <a:solidFill>
                  <a:schemeClr val="accent6">
                    <a:lumMod val="75000"/>
                  </a:schemeClr>
                </a:solidFill>
                <a:latin typeface="Dosis" pitchFamily="2" charset="0"/>
              </a:rPr>
              <a:t>esse</a:t>
            </a:r>
          </a:p>
          <a:p>
            <a:pPr algn="ctr" defTabSz="457223"/>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587FD7DF-A601-E2B1-3608-8DE6EB427526}"/>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esse » comme dans maîtresse.  Lisons ensemble: « esse »  « maîtresse ».</a:t>
            </a:r>
          </a:p>
        </p:txBody>
      </p:sp>
      <p:graphicFrame>
        <p:nvGraphicFramePr>
          <p:cNvPr id="9" name="Tableau 8">
            <a:extLst>
              <a:ext uri="{FF2B5EF4-FFF2-40B4-BE49-F238E27FC236}">
                <a16:creationId xmlns:a16="http://schemas.microsoft.com/office/drawing/2014/main" id="{50DEA357-740F-0E7D-36C9-43EC6C198209}"/>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descr="Une image contenant croquis, dessin, illustration, Visage humain&#10;&#10;Le contenu généré par l’IA peut être incorrect.">
            <a:extLst>
              <a:ext uri="{FF2B5EF4-FFF2-40B4-BE49-F238E27FC236}">
                <a16:creationId xmlns:a16="http://schemas.microsoft.com/office/drawing/2014/main" id="{F2ADF7CC-B355-AA99-589C-BBDDD6B63A8A}"/>
              </a:ext>
            </a:extLst>
          </p:cNvPr>
          <p:cNvPicPr>
            <a:picLocks noChangeAspect="1"/>
          </p:cNvPicPr>
          <p:nvPr/>
        </p:nvPicPr>
        <p:blipFill>
          <a:blip r:embed="rId17">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6218560" y="1679789"/>
            <a:ext cx="2482676" cy="3792269"/>
          </a:xfrm>
          <a:prstGeom prst="rect">
            <a:avLst/>
          </a:prstGeom>
        </p:spPr>
      </p:pic>
      <p:pic>
        <p:nvPicPr>
          <p:cNvPr id="4" name="Image 3">
            <a:extLst>
              <a:ext uri="{FF2B5EF4-FFF2-40B4-BE49-F238E27FC236}">
                <a16:creationId xmlns:a16="http://schemas.microsoft.com/office/drawing/2014/main" id="{0891C059-8AD7-6EDD-BE38-769AD238560A}"/>
              </a:ext>
            </a:extLst>
          </p:cNvPr>
          <p:cNvPicPr>
            <a:picLocks noChangeAspect="1"/>
          </p:cNvPicPr>
          <p:nvPr>
            <p:custDataLst>
              <p:tags r:id="rId13"/>
            </p:custDataLst>
          </p:nvPr>
        </p:nvPicPr>
        <p:blipFill>
          <a:blip r:embed="rId18">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33009758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9F22F-A787-CB88-6DC7-41B6C94BC4B2}"/>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86B1597-A22D-E345-8281-B3580F8DD2AB}"/>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4CD82FED-C5FD-6B0B-D94B-958FD0116406}"/>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2D8D0562-6337-21DC-9E81-D410678B748D}"/>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6049A32D-3057-95BB-D16B-D3C8A617CF96}"/>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8237A655-1A04-72AA-BCC2-133C2F546250}"/>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3808579-6D95-9820-F843-A3D0903C1032}"/>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9E98244-BBC8-4E87-9DAB-CF8C4C7E854C}"/>
              </a:ext>
            </a:extLst>
          </p:cNvPr>
          <p:cNvSpPr/>
          <p:nvPr>
            <p:custDataLst>
              <p:tags r:id="rId7"/>
            </p:custDataLst>
          </p:nvPr>
        </p:nvSpPr>
        <p:spPr>
          <a:xfrm>
            <a:off x="139203"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91653803-F7A4-8A7A-9052-562F44E38FD0}"/>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3A479BC-8012-5700-6A2F-E3E6451C3FEB}"/>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E23F3E89-CEA4-42AC-9458-93966BB5A423}"/>
              </a:ext>
            </a:extLst>
          </p:cNvPr>
          <p:cNvSpPr/>
          <p:nvPr>
            <p:custDataLst>
              <p:tags r:id="rId10"/>
            </p:custDataLst>
          </p:nvPr>
        </p:nvSpPr>
        <p:spPr>
          <a:xfrm>
            <a:off x="139198" y="1499150"/>
            <a:ext cx="6312788" cy="4662815"/>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elle</a:t>
            </a:r>
          </a:p>
          <a:p>
            <a:pPr algn="ctr" defTabSz="457223"/>
            <a:r>
              <a:rPr lang="pt-BR" sz="9900" b="1" dirty="0">
                <a:solidFill>
                  <a:srgbClr val="106585"/>
                </a:solidFill>
                <a:latin typeface="Dosis" pitchFamily="2" charset="0"/>
              </a:rPr>
              <a:t>gaz</a:t>
            </a:r>
            <a:r>
              <a:rPr lang="pt-BR" sz="9900" b="1" dirty="0">
                <a:solidFill>
                  <a:schemeClr val="accent6">
                    <a:lumMod val="75000"/>
                  </a:schemeClr>
                </a:solidFill>
                <a:latin typeface="Dosis" pitchFamily="2" charset="0"/>
              </a:rPr>
              <a:t>elle</a:t>
            </a:r>
          </a:p>
          <a:p>
            <a:pPr algn="ctr" defTabSz="457223"/>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AF1E4A3B-EB12-8F24-7D55-D7B3E75B7CB7}"/>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elle » comme dans gazelle.  Lisons ensemble: « elle »  « gazelle ».</a:t>
            </a:r>
          </a:p>
        </p:txBody>
      </p:sp>
      <p:graphicFrame>
        <p:nvGraphicFramePr>
          <p:cNvPr id="9" name="Tableau 8">
            <a:extLst>
              <a:ext uri="{FF2B5EF4-FFF2-40B4-BE49-F238E27FC236}">
                <a16:creationId xmlns:a16="http://schemas.microsoft.com/office/drawing/2014/main" id="{5BA12D5C-FC11-06E9-1FE6-563FC12AE906}"/>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B6FC3133-3129-8699-BB58-F4FB16029CF1}"/>
              </a:ext>
            </a:extLst>
          </p:cNvPr>
          <p:cNvPicPr>
            <a:picLocks noChangeAspect="1"/>
          </p:cNvPicPr>
          <p:nvPr/>
        </p:nvPicPr>
        <p:blipFill>
          <a:blip r:embed="rId17"/>
          <a:stretch>
            <a:fillRect/>
          </a:stretch>
        </p:blipFill>
        <p:spPr>
          <a:xfrm>
            <a:off x="5745530" y="1806203"/>
            <a:ext cx="2609600" cy="2585983"/>
          </a:xfrm>
          <a:prstGeom prst="rect">
            <a:avLst/>
          </a:prstGeom>
        </p:spPr>
      </p:pic>
      <p:pic>
        <p:nvPicPr>
          <p:cNvPr id="2" name="Image 1">
            <a:extLst>
              <a:ext uri="{FF2B5EF4-FFF2-40B4-BE49-F238E27FC236}">
                <a16:creationId xmlns:a16="http://schemas.microsoft.com/office/drawing/2014/main" id="{E7224FCD-5204-9348-6B6C-0F9C7DC837AD}"/>
              </a:ext>
            </a:extLst>
          </p:cNvPr>
          <p:cNvPicPr>
            <a:picLocks noChangeAspect="1"/>
          </p:cNvPicPr>
          <p:nvPr>
            <p:custDataLst>
              <p:tags r:id="rId13"/>
            </p:custDataLst>
          </p:nvPr>
        </p:nvPicPr>
        <p:blipFill>
          <a:blip r:embed="rId18">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8301635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DC441-DFF2-4FD8-9B9A-1EB416511322}"/>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A9C9E0C-571D-AF0D-A434-F4A9895A73A1}"/>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0B6EAA2A-3232-819A-6172-C6F252025E95}"/>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341F93EF-FD19-B546-5DB3-E246AA1070EB}"/>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DFDF7FD9-5CA1-665F-51E9-F0EF0FA4169C}"/>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21016F48-39C7-FCFB-44C3-5C26E8D48CB0}"/>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5E69617-318C-B1AB-4B81-A307AABE477E}"/>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662ED85-3FAA-D0E4-709C-4D47A8D13296}"/>
              </a:ext>
            </a:extLst>
          </p:cNvPr>
          <p:cNvSpPr/>
          <p:nvPr>
            <p:custDataLst>
              <p:tags r:id="rId7"/>
            </p:custDataLst>
          </p:nvPr>
        </p:nvSpPr>
        <p:spPr>
          <a:xfrm>
            <a:off x="139203" y="876263"/>
            <a:ext cx="8776195" cy="5801448"/>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err="1">
                <a:solidFill>
                  <a:prstClr val="white"/>
                </a:solidFill>
                <a:latin typeface="Dosis" pitchFamily="2" charset="0"/>
              </a:rPr>
              <a:t>ev</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E79587BB-1E08-9AB4-E3F7-59AAEF397D63}"/>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BF64AEEA-22DC-672A-E583-5284054D35C9}"/>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AC0C1462-CDA8-1358-BE88-47D602B51D32}"/>
              </a:ext>
            </a:extLst>
          </p:cNvPr>
          <p:cNvSpPr/>
          <p:nvPr>
            <p:custDataLst>
              <p:tags r:id="rId10"/>
            </p:custDataLst>
          </p:nvPr>
        </p:nvSpPr>
        <p:spPr>
          <a:xfrm>
            <a:off x="139198" y="1499150"/>
            <a:ext cx="6312788" cy="4662815"/>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e</a:t>
            </a:r>
            <a:r>
              <a:rPr lang="pt-BR" sz="9900" b="1" dirty="0">
                <a:solidFill>
                  <a:srgbClr val="FFC000"/>
                </a:solidFill>
                <a:latin typeface="Dosis" pitchFamily="2" charset="0"/>
              </a:rPr>
              <a:t>sc</a:t>
            </a:r>
          </a:p>
          <a:p>
            <a:pPr algn="ctr" defTabSz="457223"/>
            <a:r>
              <a:rPr lang="pt-BR" sz="9900" b="1" dirty="0">
                <a:solidFill>
                  <a:schemeClr val="accent6">
                    <a:lumMod val="75000"/>
                  </a:schemeClr>
                </a:solidFill>
                <a:latin typeface="Dosis" pitchFamily="2" charset="0"/>
              </a:rPr>
              <a:t>e</a:t>
            </a:r>
            <a:r>
              <a:rPr lang="pt-BR" sz="9900" b="1" dirty="0">
                <a:solidFill>
                  <a:srgbClr val="FFC000"/>
                </a:solidFill>
                <a:latin typeface="Dosis" pitchFamily="2" charset="0"/>
              </a:rPr>
              <a:t>sc</a:t>
            </a:r>
            <a:r>
              <a:rPr lang="pt-BR" sz="9900" b="1" dirty="0">
                <a:solidFill>
                  <a:srgbClr val="106585"/>
                </a:solidFill>
                <a:latin typeface="Dosis" pitchFamily="2" charset="0"/>
              </a:rPr>
              <a:t>argot</a:t>
            </a:r>
            <a:endParaRPr lang="pt-BR" sz="9900" b="1" dirty="0">
              <a:solidFill>
                <a:schemeClr val="accent6">
                  <a:lumMod val="75000"/>
                </a:schemeClr>
              </a:solidFill>
              <a:latin typeface="Dosis" pitchFamily="2" charset="0"/>
            </a:endParaRPr>
          </a:p>
          <a:p>
            <a:pPr algn="ctr" defTabSz="457223"/>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17F97F1F-071B-E6AF-90FC-964CC0C14DEF}"/>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è » comme dans escargot.  Lisons ensemble: « è »  «escargot».</a:t>
            </a:r>
          </a:p>
        </p:txBody>
      </p:sp>
      <p:graphicFrame>
        <p:nvGraphicFramePr>
          <p:cNvPr id="9" name="Tableau 8">
            <a:extLst>
              <a:ext uri="{FF2B5EF4-FFF2-40B4-BE49-F238E27FC236}">
                <a16:creationId xmlns:a16="http://schemas.microsoft.com/office/drawing/2014/main" id="{F41363D8-7521-11D0-F30E-3D5DFC7C8F69}"/>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26" name="Picture 2" descr="Lutter contre les escargots au potager">
            <a:extLst>
              <a:ext uri="{FF2B5EF4-FFF2-40B4-BE49-F238E27FC236}">
                <a16:creationId xmlns:a16="http://schemas.microsoft.com/office/drawing/2014/main" id="{4C4EEA8D-0045-1058-1E38-7ABE5A7FC15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95554" y="2571119"/>
            <a:ext cx="2784761" cy="2271554"/>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a:extLst>
              <a:ext uri="{FF2B5EF4-FFF2-40B4-BE49-F238E27FC236}">
                <a16:creationId xmlns:a16="http://schemas.microsoft.com/office/drawing/2014/main" id="{681E1564-521B-1D4B-C947-CF421E1FA6D2}"/>
              </a:ext>
            </a:extLst>
          </p:cNvPr>
          <p:cNvPicPr>
            <a:picLocks noChangeAspect="1"/>
          </p:cNvPicPr>
          <p:nvPr>
            <p:custDataLst>
              <p:tags r:id="rId13"/>
            </p:custDataLst>
          </p:nvPr>
        </p:nvPicPr>
        <p:blipFill>
          <a:blip r:embed="rId18">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3300515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DB0DB-9EF5-66A4-7A49-2C7EFBCDB28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92891F4-8405-B902-5961-9A4F4C69A509}"/>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D1F23B8-A9A0-D216-26E6-4EB427688B91}"/>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0F09BA0-0319-4610-D650-354B517018F7}"/>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68AB6C56-8C10-0399-642A-DBF896E73FBB}"/>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22FA567-E0DB-2F1F-DD3F-5F100251E319}"/>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2355BD3-00A6-1A72-6CC0-940066C8041F}"/>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D83533C-9B7D-E33A-BD09-C4E222C32294}"/>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4469E83-2A44-5284-8936-383CE4C68E80}"/>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8E10E92-980A-EF4C-850D-6B60BA56F17E}"/>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E8CB8A4-CFF3-5EE2-CE92-A58B3617C884}"/>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ensemble. </a:t>
            </a:r>
          </a:p>
        </p:txBody>
      </p:sp>
      <p:graphicFrame>
        <p:nvGraphicFramePr>
          <p:cNvPr id="9" name="Tableau 8">
            <a:extLst>
              <a:ext uri="{FF2B5EF4-FFF2-40B4-BE49-F238E27FC236}">
                <a16:creationId xmlns:a16="http://schemas.microsoft.com/office/drawing/2014/main" id="{0A45940C-F28D-3EAC-FB23-BDA1E18DA4BC}"/>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2076C8CA-612C-ACE8-984A-05D726F8D0DB}"/>
              </a:ext>
            </a:extLst>
          </p:cNvPr>
          <p:cNvSpPr/>
          <p:nvPr>
            <p:custDataLst>
              <p:tags r:id="rId12"/>
            </p:custDataLst>
          </p:nvPr>
        </p:nvSpPr>
        <p:spPr>
          <a:xfrm>
            <a:off x="1720646" y="1848302"/>
            <a:ext cx="6980590" cy="4247317"/>
          </a:xfrm>
          <a:prstGeom prst="rect">
            <a:avLst/>
          </a:prstGeom>
        </p:spPr>
        <p:txBody>
          <a:bodyPr wrap="square">
            <a:spAutoFit/>
          </a:bodyPr>
          <a:lstStyle/>
          <a:p>
            <a:pPr defTabSz="457223"/>
            <a:r>
              <a:rPr lang="pt-BR" sz="5400" b="1" dirty="0">
                <a:solidFill>
                  <a:srgbClr val="E46C0A"/>
                </a:solidFill>
                <a:latin typeface="Dosis" pitchFamily="2" charset="0"/>
              </a:rPr>
              <a:t>è          </a:t>
            </a:r>
            <a:r>
              <a:rPr lang="pt-BR" sz="5400" b="1" dirty="0">
                <a:solidFill>
                  <a:srgbClr val="106585"/>
                </a:solidFill>
                <a:latin typeface="Dosis" pitchFamily="2" charset="0"/>
              </a:rPr>
              <a:t>étag</a:t>
            </a:r>
            <a:r>
              <a:rPr lang="pt-BR" sz="5400" b="1" dirty="0">
                <a:solidFill>
                  <a:srgbClr val="E46C0A"/>
                </a:solidFill>
                <a:latin typeface="Dosis" pitchFamily="2" charset="0"/>
              </a:rPr>
              <a:t>è</a:t>
            </a:r>
            <a:r>
              <a:rPr lang="pt-BR" sz="5400" b="1" dirty="0">
                <a:solidFill>
                  <a:srgbClr val="106585"/>
                </a:solidFill>
                <a:latin typeface="Dosis" pitchFamily="2" charset="0"/>
              </a:rPr>
              <a:t>re</a:t>
            </a:r>
          </a:p>
          <a:p>
            <a:pPr defTabSz="457223"/>
            <a:r>
              <a:rPr lang="pt-BR" sz="5400" b="1" dirty="0">
                <a:solidFill>
                  <a:srgbClr val="E46C0A"/>
                </a:solidFill>
                <a:latin typeface="Dosis" pitchFamily="2" charset="0"/>
              </a:rPr>
              <a:t>ê          </a:t>
            </a:r>
            <a:r>
              <a:rPr lang="pt-BR" sz="5400" b="1" dirty="0">
                <a:solidFill>
                  <a:srgbClr val="106585"/>
                </a:solidFill>
                <a:latin typeface="Dosis" pitchFamily="2" charset="0"/>
              </a:rPr>
              <a:t>fen</a:t>
            </a:r>
            <a:r>
              <a:rPr lang="pt-BR" sz="5400" b="1" dirty="0">
                <a:solidFill>
                  <a:srgbClr val="E46C0A"/>
                </a:solidFill>
                <a:latin typeface="Dosis" pitchFamily="2" charset="0"/>
              </a:rPr>
              <a:t>ê</a:t>
            </a:r>
            <a:r>
              <a:rPr lang="pt-BR" sz="5400" b="1" dirty="0">
                <a:solidFill>
                  <a:srgbClr val="106585"/>
                </a:solidFill>
                <a:latin typeface="Dosis" pitchFamily="2" charset="0"/>
              </a:rPr>
              <a:t>tre</a:t>
            </a:r>
          </a:p>
          <a:p>
            <a:pPr defTabSz="457223"/>
            <a:r>
              <a:rPr lang="pt-BR" sz="5400" b="1" dirty="0">
                <a:solidFill>
                  <a:srgbClr val="E46C0A"/>
                </a:solidFill>
                <a:latin typeface="Dosis" pitchFamily="2" charset="0"/>
              </a:rPr>
              <a:t>ei</a:t>
            </a:r>
            <a:r>
              <a:rPr lang="pt-BR" sz="5400" b="1" dirty="0">
                <a:solidFill>
                  <a:srgbClr val="106585"/>
                </a:solidFill>
                <a:latin typeface="Dosis" pitchFamily="2" charset="0"/>
              </a:rPr>
              <a:t>         s</a:t>
            </a:r>
            <a:r>
              <a:rPr lang="pt-BR" sz="5400" b="1" dirty="0">
                <a:solidFill>
                  <a:srgbClr val="E46C0A"/>
                </a:solidFill>
                <a:latin typeface="Dosis" pitchFamily="2" charset="0"/>
              </a:rPr>
              <a:t>ei</a:t>
            </a:r>
            <a:r>
              <a:rPr lang="pt-BR" sz="5400" b="1" dirty="0">
                <a:solidFill>
                  <a:srgbClr val="106585"/>
                </a:solidFill>
                <a:latin typeface="Dosis" pitchFamily="2" charset="0"/>
              </a:rPr>
              <a:t>ze</a:t>
            </a:r>
          </a:p>
          <a:p>
            <a:pPr defTabSz="457223"/>
            <a:r>
              <a:rPr lang="pt-BR" sz="5400" b="1" dirty="0">
                <a:solidFill>
                  <a:srgbClr val="E46C0A"/>
                </a:solidFill>
                <a:latin typeface="Dosis" pitchFamily="2" charset="0"/>
              </a:rPr>
              <a:t>ai</a:t>
            </a:r>
            <a:r>
              <a:rPr lang="pt-BR" sz="5400" b="1" dirty="0">
                <a:solidFill>
                  <a:srgbClr val="106585"/>
                </a:solidFill>
                <a:latin typeface="Dosis" pitchFamily="2" charset="0"/>
              </a:rPr>
              <a:t>         vétérin</a:t>
            </a:r>
            <a:r>
              <a:rPr lang="pt-BR" sz="5400" b="1" dirty="0">
                <a:solidFill>
                  <a:srgbClr val="E46C0A"/>
                </a:solidFill>
                <a:latin typeface="Dosis" pitchFamily="2" charset="0"/>
              </a:rPr>
              <a:t>ai</a:t>
            </a:r>
            <a:r>
              <a:rPr lang="pt-BR" sz="5400" b="1" dirty="0">
                <a:solidFill>
                  <a:srgbClr val="106585"/>
                </a:solidFill>
                <a:latin typeface="Dosis" pitchFamily="2" charset="0"/>
              </a:rPr>
              <a:t>re</a:t>
            </a:r>
          </a:p>
          <a:p>
            <a:r>
              <a:rPr lang="pt-BR" sz="5400" b="1" dirty="0">
                <a:solidFill>
                  <a:srgbClr val="E46C0A"/>
                </a:solidFill>
                <a:latin typeface="Dosis" pitchFamily="2" charset="0"/>
              </a:rPr>
              <a:t>ette     </a:t>
            </a:r>
            <a:r>
              <a:rPr lang="pt-BR" sz="5400" b="1" dirty="0">
                <a:solidFill>
                  <a:srgbClr val="106585"/>
                </a:solidFill>
                <a:latin typeface="Dosis" pitchFamily="2" charset="0"/>
              </a:rPr>
              <a:t>bagu</a:t>
            </a:r>
            <a:r>
              <a:rPr lang="pt-BR" sz="5400" b="1" dirty="0">
                <a:solidFill>
                  <a:srgbClr val="E46C0A"/>
                </a:solidFill>
                <a:latin typeface="Dosis" pitchFamily="2" charset="0"/>
              </a:rPr>
              <a:t>ette</a:t>
            </a:r>
            <a:endParaRPr lang="pt-BR" sz="5400" b="1" dirty="0">
              <a:solidFill>
                <a:srgbClr val="106585"/>
              </a:solidFill>
              <a:latin typeface="Dosis" pitchFamily="2" charset="0"/>
            </a:endParaRPr>
          </a:p>
        </p:txBody>
      </p:sp>
      <p:sp>
        <p:nvSpPr>
          <p:cNvPr id="2" name="Flèche : droite 1">
            <a:extLst>
              <a:ext uri="{FF2B5EF4-FFF2-40B4-BE49-F238E27FC236}">
                <a16:creationId xmlns:a16="http://schemas.microsoft.com/office/drawing/2014/main" id="{E8F14CE2-A9F7-925A-7AEA-82794AE0881B}"/>
              </a:ext>
            </a:extLst>
          </p:cNvPr>
          <p:cNvSpPr/>
          <p:nvPr/>
        </p:nvSpPr>
        <p:spPr>
          <a:xfrm>
            <a:off x="2994817" y="4009022"/>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 name="Flèche : droite 4">
            <a:extLst>
              <a:ext uri="{FF2B5EF4-FFF2-40B4-BE49-F238E27FC236}">
                <a16:creationId xmlns:a16="http://schemas.microsoft.com/office/drawing/2014/main" id="{C9B9514A-8E7E-243F-6EDE-1107BD0E6508}"/>
              </a:ext>
            </a:extLst>
          </p:cNvPr>
          <p:cNvSpPr/>
          <p:nvPr/>
        </p:nvSpPr>
        <p:spPr>
          <a:xfrm>
            <a:off x="2994817" y="2321311"/>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C5119A9F-EAC7-4AF2-2C0C-20641E529804}"/>
              </a:ext>
            </a:extLst>
          </p:cNvPr>
          <p:cNvSpPr/>
          <p:nvPr/>
        </p:nvSpPr>
        <p:spPr>
          <a:xfrm>
            <a:off x="2994817" y="3198992"/>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Flèche : droite 10">
            <a:extLst>
              <a:ext uri="{FF2B5EF4-FFF2-40B4-BE49-F238E27FC236}">
                <a16:creationId xmlns:a16="http://schemas.microsoft.com/office/drawing/2014/main" id="{B2D0CE84-9252-A614-3381-C4BBDC0D8189}"/>
              </a:ext>
            </a:extLst>
          </p:cNvPr>
          <p:cNvSpPr/>
          <p:nvPr/>
        </p:nvSpPr>
        <p:spPr>
          <a:xfrm>
            <a:off x="2994817" y="4819052"/>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2" name="Flèche : droite 11">
            <a:extLst>
              <a:ext uri="{FF2B5EF4-FFF2-40B4-BE49-F238E27FC236}">
                <a16:creationId xmlns:a16="http://schemas.microsoft.com/office/drawing/2014/main" id="{AFE88BC9-1C36-6105-1BC8-13AD88B3C63E}"/>
              </a:ext>
            </a:extLst>
          </p:cNvPr>
          <p:cNvSpPr/>
          <p:nvPr/>
        </p:nvSpPr>
        <p:spPr>
          <a:xfrm>
            <a:off x="3062413" y="5629082"/>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13" name="Image 12">
            <a:extLst>
              <a:ext uri="{FF2B5EF4-FFF2-40B4-BE49-F238E27FC236}">
                <a16:creationId xmlns:a16="http://schemas.microsoft.com/office/drawing/2014/main" id="{7FB68699-4B72-F670-BC05-3D27D25EA96F}"/>
              </a:ext>
            </a:extLst>
          </p:cNvPr>
          <p:cNvPicPr>
            <a:picLocks noChangeAspect="1"/>
          </p:cNvPicPr>
          <p:nvPr>
            <p:custDataLst>
              <p:tags r:id="rId13"/>
            </p:custDataLst>
          </p:nvPr>
        </p:nvPicPr>
        <p:blipFill>
          <a:blip r:embed="rId17">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33567632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DBB90-BA43-DC67-E6F9-CBCB32F1C9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27D4E5-2F0C-EF25-435F-EBC219A53E66}"/>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0CE1823-1A4C-BB3D-0F67-DB8668D0E2FE}"/>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6B265A4-CA6D-9DC1-7E18-DEFC624CB14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8472CB12-AB8E-811B-26A0-78E169B6299E}"/>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0BD3E1F0-435A-8988-6E9B-A1198F4E7CF0}"/>
              </a:ext>
            </a:extLst>
          </p:cNvPr>
          <p:cNvSpPr txBox="1"/>
          <p:nvPr/>
        </p:nvSpPr>
        <p:spPr>
          <a:xfrm>
            <a:off x="1777999" y="2178765"/>
            <a:ext cx="5227920" cy="2285241"/>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mots contenant les  graphèmes complexes:  </a:t>
            </a:r>
            <a:r>
              <a:rPr lang="nb-NO" sz="2533" b="1" dirty="0">
                <a:solidFill>
                  <a:srgbClr val="E46C0A"/>
                </a:solidFill>
                <a:latin typeface="Dosis" pitchFamily="2" charset="0"/>
              </a:rPr>
              <a:t>er – et – ette – ier – è – ê  - ei - ai </a:t>
            </a:r>
          </a:p>
          <a:p>
            <a:pPr algn="ctr" defTabSz="457246">
              <a:lnSpc>
                <a:spcPts val="4608"/>
              </a:lnSpc>
            </a:pPr>
            <a:endParaRPr lang="en-US" sz="2533" b="1" dirty="0">
              <a:solidFill>
                <a:srgbClr val="E46C0A"/>
              </a:solidFill>
              <a:latin typeface="Dosis" pitchFamily="2" charset="0"/>
            </a:endParaRPr>
          </a:p>
        </p:txBody>
      </p:sp>
    </p:spTree>
    <p:extLst>
      <p:ext uri="{BB962C8B-B14F-4D97-AF65-F5344CB8AC3E}">
        <p14:creationId xmlns:p14="http://schemas.microsoft.com/office/powerpoint/2010/main" val="21065144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7F1D6-9EAE-4615-6E4E-B88BE2332DB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4E9EC3D-2FE8-D7B2-9FF7-FBDFB2C66D8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4BF16D6D-125B-FDFA-EA97-B6ABB78CEDD4}"/>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8E81F98-7CEB-3382-D12C-A3047EBC7CA0}"/>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19A36AC-8C06-2675-6F62-DE5EF6EE59D9}"/>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32528A99-58CD-697D-2E65-461AEE21F715}"/>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5BED5DD-8359-6BB9-856E-04828E3CE06C}"/>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138D410A-0FB7-59EF-2091-4B6EB3C9126D}"/>
              </a:ext>
            </a:extLst>
          </p:cNvPr>
          <p:cNvSpPr txBox="1"/>
          <p:nvPr>
            <p:custDataLst>
              <p:tags r:id="rId7"/>
            </p:custDataLst>
          </p:nvPr>
        </p:nvSpPr>
        <p:spPr>
          <a:xfrm>
            <a:off x="861660" y="308987"/>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Je vais lire des mots. Écoutez attentivement. </a:t>
            </a:r>
          </a:p>
        </p:txBody>
      </p:sp>
      <p:sp>
        <p:nvSpPr>
          <p:cNvPr id="4" name="ZoneTexte 3">
            <a:extLst>
              <a:ext uri="{FF2B5EF4-FFF2-40B4-BE49-F238E27FC236}">
                <a16:creationId xmlns:a16="http://schemas.microsoft.com/office/drawing/2014/main" id="{A6A8977E-FCAD-719D-DB1C-CE71FC446DE9}"/>
              </a:ext>
            </a:extLst>
          </p:cNvPr>
          <p:cNvSpPr txBox="1"/>
          <p:nvPr>
            <p:custDataLst>
              <p:tags r:id="rId8"/>
            </p:custDataLst>
          </p:nvPr>
        </p:nvSpPr>
        <p:spPr>
          <a:xfrm>
            <a:off x="196725" y="1282390"/>
            <a:ext cx="8718673" cy="2712281"/>
          </a:xfrm>
          <a:prstGeom prst="rect">
            <a:avLst/>
          </a:prstGeom>
          <a:noFill/>
        </p:spPr>
        <p:txBody>
          <a:bodyPr wrap="square" rtlCol="0">
            <a:spAutoFit/>
          </a:bodyPr>
          <a:lstStyle/>
          <a:p>
            <a:pPr algn="ctr" defTabSz="685869">
              <a:lnSpc>
                <a:spcPct val="150000"/>
              </a:lnSpc>
              <a:spcAft>
                <a:spcPts val="900"/>
              </a:spcAft>
              <a:defRPr/>
            </a:pPr>
            <a:r>
              <a:rPr lang="fr-FR" sz="3600" b="1" kern="0" spc="320" dirty="0">
                <a:solidFill>
                  <a:srgbClr val="106585"/>
                </a:solidFill>
                <a:latin typeface="Dosis" pitchFamily="2" charset="0"/>
              </a:rPr>
              <a:t>piège   quête   se baigner  assiette</a:t>
            </a:r>
          </a:p>
          <a:p>
            <a:pPr algn="ctr" defTabSz="685869">
              <a:lnSpc>
                <a:spcPct val="150000"/>
              </a:lnSpc>
              <a:spcAft>
                <a:spcPts val="900"/>
              </a:spcAft>
              <a:defRPr/>
            </a:pPr>
            <a:r>
              <a:rPr lang="fr-FR" sz="3600" b="1" kern="0" spc="320" dirty="0">
                <a:solidFill>
                  <a:srgbClr val="106585"/>
                </a:solidFill>
                <a:latin typeface="Dosis" pitchFamily="2" charset="0"/>
              </a:rPr>
              <a:t>Tiède   bête   aime   pierre  reine</a:t>
            </a:r>
          </a:p>
          <a:p>
            <a:pPr algn="ctr" defTabSz="685869">
              <a:lnSpc>
                <a:spcPct val="150000"/>
              </a:lnSpc>
              <a:spcAft>
                <a:spcPts val="900"/>
              </a:spcAft>
              <a:defRPr/>
            </a:pPr>
            <a:r>
              <a:rPr lang="fr-FR" sz="3600" b="1" kern="0" spc="320" dirty="0">
                <a:solidFill>
                  <a:srgbClr val="106585"/>
                </a:solidFill>
                <a:latin typeface="Dosis" pitchFamily="2" charset="0"/>
              </a:rPr>
              <a:t>Esquimau  effrayer  payer  beige</a:t>
            </a:r>
          </a:p>
        </p:txBody>
      </p:sp>
      <p:sp>
        <p:nvSpPr>
          <p:cNvPr id="2" name="ZoneTexte 1">
            <a:extLst>
              <a:ext uri="{FF2B5EF4-FFF2-40B4-BE49-F238E27FC236}">
                <a16:creationId xmlns:a16="http://schemas.microsoft.com/office/drawing/2014/main" id="{93988993-98E0-B629-49C8-0B63BF8F2094}"/>
              </a:ext>
            </a:extLst>
          </p:cNvPr>
          <p:cNvSpPr txBox="1"/>
          <p:nvPr>
            <p:custDataLst>
              <p:tags r:id="rId9"/>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latin typeface="+mj-lt"/>
              </a:rPr>
              <a:t>L’enseignant pointe les mots en les lisant. </a:t>
            </a:r>
          </a:p>
        </p:txBody>
      </p:sp>
      <p:graphicFrame>
        <p:nvGraphicFramePr>
          <p:cNvPr id="5" name="Tableau 4">
            <a:extLst>
              <a:ext uri="{FF2B5EF4-FFF2-40B4-BE49-F238E27FC236}">
                <a16:creationId xmlns:a16="http://schemas.microsoft.com/office/drawing/2014/main" id="{A03AECD1-EBBB-8A79-8F5A-064BC171A82B}"/>
              </a:ext>
            </a:extLst>
          </p:cNvPr>
          <p:cNvGraphicFramePr>
            <a:graphicFrameLocks noGrp="1"/>
          </p:cNvGraphicFramePr>
          <p:nvPr>
            <p:custDataLst>
              <p:tags r:id="rId10"/>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622509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8E5FE-9F05-0A17-F14C-611D054024E6}"/>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EC21D32-9FAD-D17F-A872-B3824A95131F}"/>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9D2BF8B5-AD4A-DAE9-E738-139D692EE327}"/>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CBD576E-7D2F-E4BD-C562-80087DC198BC}"/>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E491D2AF-8940-07FF-DA83-CF7A401C4796}"/>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2D1E8208-0EF0-102A-95FC-0037D0CB9582}"/>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1006E0C-EB20-6B9E-6FD0-480D07B1E433}"/>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5A983B0E-14FD-7832-DAF0-D96897E9318F}"/>
              </a:ext>
            </a:extLst>
          </p:cNvPr>
          <p:cNvSpPr txBox="1"/>
          <p:nvPr>
            <p:custDataLst>
              <p:tags r:id="rId7"/>
            </p:custDataLst>
          </p:nvPr>
        </p:nvSpPr>
        <p:spPr>
          <a:xfrm>
            <a:off x="861660" y="308987"/>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Lisons ensemble. </a:t>
            </a:r>
          </a:p>
        </p:txBody>
      </p:sp>
      <p:sp>
        <p:nvSpPr>
          <p:cNvPr id="4" name="ZoneTexte 3">
            <a:extLst>
              <a:ext uri="{FF2B5EF4-FFF2-40B4-BE49-F238E27FC236}">
                <a16:creationId xmlns:a16="http://schemas.microsoft.com/office/drawing/2014/main" id="{D8EC8F53-F297-E8EA-D915-901575DCE5B5}"/>
              </a:ext>
            </a:extLst>
          </p:cNvPr>
          <p:cNvSpPr txBox="1"/>
          <p:nvPr>
            <p:custDataLst>
              <p:tags r:id="rId8"/>
            </p:custDataLst>
          </p:nvPr>
        </p:nvSpPr>
        <p:spPr>
          <a:xfrm>
            <a:off x="196725" y="1282390"/>
            <a:ext cx="8718673" cy="2712281"/>
          </a:xfrm>
          <a:prstGeom prst="rect">
            <a:avLst/>
          </a:prstGeom>
          <a:noFill/>
        </p:spPr>
        <p:txBody>
          <a:bodyPr wrap="square" rtlCol="0">
            <a:spAutoFit/>
          </a:bodyPr>
          <a:lstStyle/>
          <a:p>
            <a:pPr algn="ctr" defTabSz="685869">
              <a:lnSpc>
                <a:spcPct val="150000"/>
              </a:lnSpc>
              <a:spcAft>
                <a:spcPts val="900"/>
              </a:spcAft>
              <a:defRPr/>
            </a:pPr>
            <a:r>
              <a:rPr lang="fr-FR" sz="3600" b="1" kern="0" spc="320" dirty="0">
                <a:solidFill>
                  <a:srgbClr val="106585"/>
                </a:solidFill>
                <a:latin typeface="Dosis" pitchFamily="2" charset="0"/>
              </a:rPr>
              <a:t>piège   quête   se baigner  assiette</a:t>
            </a:r>
          </a:p>
          <a:p>
            <a:pPr algn="ctr" defTabSz="685869">
              <a:lnSpc>
                <a:spcPct val="150000"/>
              </a:lnSpc>
              <a:spcAft>
                <a:spcPts val="900"/>
              </a:spcAft>
              <a:defRPr/>
            </a:pPr>
            <a:r>
              <a:rPr lang="fr-FR" sz="3600" b="1" kern="0" spc="320" dirty="0">
                <a:solidFill>
                  <a:srgbClr val="106585"/>
                </a:solidFill>
                <a:latin typeface="Dosis" pitchFamily="2" charset="0"/>
              </a:rPr>
              <a:t>Tiède   bête   aime   pierre  reine</a:t>
            </a:r>
          </a:p>
          <a:p>
            <a:pPr algn="ctr" defTabSz="685869">
              <a:lnSpc>
                <a:spcPct val="150000"/>
              </a:lnSpc>
              <a:spcAft>
                <a:spcPts val="900"/>
              </a:spcAft>
              <a:defRPr/>
            </a:pPr>
            <a:r>
              <a:rPr lang="fr-FR" sz="3600" b="1" kern="0" spc="320" dirty="0">
                <a:solidFill>
                  <a:srgbClr val="106585"/>
                </a:solidFill>
                <a:latin typeface="Dosis" pitchFamily="2" charset="0"/>
              </a:rPr>
              <a:t>Esquimau  effrayer  payer  beige</a:t>
            </a:r>
          </a:p>
        </p:txBody>
      </p:sp>
      <p:sp>
        <p:nvSpPr>
          <p:cNvPr id="2" name="ZoneTexte 1">
            <a:extLst>
              <a:ext uri="{FF2B5EF4-FFF2-40B4-BE49-F238E27FC236}">
                <a16:creationId xmlns:a16="http://schemas.microsoft.com/office/drawing/2014/main" id="{74A0FDE6-87F2-1172-5BF0-49002078DB04}"/>
              </a:ext>
            </a:extLst>
          </p:cNvPr>
          <p:cNvSpPr txBox="1"/>
          <p:nvPr>
            <p:custDataLst>
              <p:tags r:id="rId9"/>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latin typeface="+mj-lt"/>
              </a:rPr>
              <a:t>L’enseignant pointe les mots en les lisant. </a:t>
            </a:r>
          </a:p>
        </p:txBody>
      </p:sp>
      <p:graphicFrame>
        <p:nvGraphicFramePr>
          <p:cNvPr id="5" name="Tableau 4">
            <a:extLst>
              <a:ext uri="{FF2B5EF4-FFF2-40B4-BE49-F238E27FC236}">
                <a16:creationId xmlns:a16="http://schemas.microsoft.com/office/drawing/2014/main" id="{E1645626-2546-EF19-B319-0AFF14002BE4}"/>
              </a:ext>
            </a:extLst>
          </p:cNvPr>
          <p:cNvGraphicFramePr>
            <a:graphicFrameLocks noGrp="1"/>
          </p:cNvGraphicFramePr>
          <p:nvPr>
            <p:custDataLst>
              <p:tags r:id="rId10"/>
            </p:custDataLst>
            <p:extLst>
              <p:ext uri="{D42A27DB-BD31-4B8C-83A1-F6EECF244321}">
                <p14:modId xmlns:p14="http://schemas.microsoft.com/office/powerpoint/2010/main" val="2890806611"/>
              </p:ext>
            </p:extLst>
          </p:nvPr>
        </p:nvGraphicFramePr>
        <p:xfrm>
          <a:off x="-14258" y="-61634"/>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488CAEA3-619E-5CF8-47E6-0E685EAB52C1}"/>
              </a:ext>
            </a:extLst>
          </p:cNvPr>
          <p:cNvPicPr>
            <a:picLocks noChangeAspect="1"/>
          </p:cNvPicPr>
          <p:nvPr>
            <p:custDataLst>
              <p:tags r:id="rId11"/>
            </p:custDataLst>
          </p:nvPr>
        </p:nvPicPr>
        <p:blipFill>
          <a:blip r:embed="rId15">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3047612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5A196-0D03-F749-8501-C568B82D449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A059BA2-8C1A-6FEF-5F9A-FC719DB8DBE6}"/>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BAEE6DD-16E4-CE75-DB1F-DC9C60DD79BC}"/>
              </a:ext>
            </a:extLst>
          </p:cNvPr>
          <p:cNvSpPr/>
          <p:nvPr/>
        </p:nvSpPr>
        <p:spPr>
          <a:xfrm>
            <a:off x="166006" y="270734"/>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B5FDAA7-1FB0-58C4-C153-BEF09720A2E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EDDC6B7-CAD5-F3E6-5F1E-CF33FA3A5217}"/>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sp>
        <p:nvSpPr>
          <p:cNvPr id="27" name="ZoneTexte 26">
            <a:extLst>
              <a:ext uri="{FF2B5EF4-FFF2-40B4-BE49-F238E27FC236}">
                <a16:creationId xmlns:a16="http://schemas.microsoft.com/office/drawing/2014/main" id="{A6C96612-8ADA-2516-5D6E-90142027279A}"/>
              </a:ext>
            </a:extLst>
          </p:cNvPr>
          <p:cNvSpPr txBox="1"/>
          <p:nvPr/>
        </p:nvSpPr>
        <p:spPr>
          <a:xfrm>
            <a:off x="956960" y="403733"/>
            <a:ext cx="6620778" cy="323165"/>
          </a:xfrm>
          <a:prstGeom prst="rect">
            <a:avLst/>
          </a:prstGeom>
          <a:noFill/>
        </p:spPr>
        <p:txBody>
          <a:bodyPr wrap="square" rtlCol="0">
            <a:spAutoFit/>
          </a:bodyPr>
          <a:lstStyle/>
          <a:p>
            <a:pPr defTabSz="457246"/>
            <a:r>
              <a:rPr lang="fr-FR" sz="1500" b="1" dirty="0">
                <a:solidFill>
                  <a:prstClr val="white">
                    <a:lumMod val="65000"/>
                  </a:prstClr>
                </a:solidFill>
                <a:latin typeface="Dosis" pitchFamily="2" charset="0"/>
              </a:rPr>
              <a:t>Prenez vos ardoises, vos cahiers et vos  livrets de français</a:t>
            </a:r>
          </a:p>
        </p:txBody>
      </p:sp>
      <p:pic>
        <p:nvPicPr>
          <p:cNvPr id="3" name="Image 2">
            <a:extLst>
              <a:ext uri="{FF2B5EF4-FFF2-40B4-BE49-F238E27FC236}">
                <a16:creationId xmlns:a16="http://schemas.microsoft.com/office/drawing/2014/main" id="{B4120C3E-68FC-9D86-45DB-1E5CCE50FB26}"/>
              </a:ext>
            </a:extLst>
          </p:cNvPr>
          <p:cNvPicPr>
            <a:picLocks noChangeAspect="1"/>
          </p:cNvPicPr>
          <p:nvPr>
            <p:custDataLst>
              <p:tags r:id="rId1"/>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7042" y="228601"/>
            <a:ext cx="715315" cy="661641"/>
          </a:xfrm>
          <a:prstGeom prst="rect">
            <a:avLst/>
          </a:prstGeom>
          <a:ln w="19050">
            <a:noFill/>
          </a:ln>
          <a:effectLst>
            <a:outerShdw blurRad="50800" dist="38100" dir="2700000" algn="tl" rotWithShape="0">
              <a:prstClr val="black">
                <a:alpha val="40000"/>
              </a:prstClr>
            </a:outerShdw>
          </a:effectLst>
        </p:spPr>
      </p:pic>
      <p:graphicFrame>
        <p:nvGraphicFramePr>
          <p:cNvPr id="4" name="Tableau 3">
            <a:extLst>
              <a:ext uri="{FF2B5EF4-FFF2-40B4-BE49-F238E27FC236}">
                <a16:creationId xmlns:a16="http://schemas.microsoft.com/office/drawing/2014/main" id="{599453E7-251A-BC6E-C893-7F62C469B4F4}"/>
              </a:ext>
            </a:extLst>
          </p:cNvPr>
          <p:cNvGraphicFramePr>
            <a:graphicFrameLocks noGrp="1"/>
          </p:cNvGraphicFramePr>
          <p:nvPr>
            <p:custDataLst>
              <p:tags r:id="rId2"/>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pSp>
        <p:nvGrpSpPr>
          <p:cNvPr id="6" name="Groupe 5">
            <a:extLst>
              <a:ext uri="{FF2B5EF4-FFF2-40B4-BE49-F238E27FC236}">
                <a16:creationId xmlns:a16="http://schemas.microsoft.com/office/drawing/2014/main" id="{0DAF0AEC-052F-4F93-FBE4-C332B54EE3E0}"/>
              </a:ext>
            </a:extLst>
          </p:cNvPr>
          <p:cNvGrpSpPr/>
          <p:nvPr>
            <p:custDataLst>
              <p:tags r:id="rId3"/>
            </p:custDataLst>
          </p:nvPr>
        </p:nvGrpSpPr>
        <p:grpSpPr>
          <a:xfrm>
            <a:off x="1544762" y="4506249"/>
            <a:ext cx="1186377" cy="359073"/>
            <a:chOff x="5802255" y="5807067"/>
            <a:chExt cx="1186377" cy="359073"/>
          </a:xfrm>
        </p:grpSpPr>
        <p:sp>
          <p:nvSpPr>
            <p:cNvPr id="7" name="Rectangle : coins arrondis 6">
              <a:extLst>
                <a:ext uri="{FF2B5EF4-FFF2-40B4-BE49-F238E27FC236}">
                  <a16:creationId xmlns:a16="http://schemas.microsoft.com/office/drawing/2014/main" id="{E65218BD-E72C-9EEE-C6EA-BBEBD92B7569}"/>
                </a:ext>
              </a:extLst>
            </p:cNvPr>
            <p:cNvSpPr/>
            <p:nvPr>
              <p:custDataLst>
                <p:tags r:id="rId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9" name="ZoneTexte 8">
              <a:extLst>
                <a:ext uri="{FF2B5EF4-FFF2-40B4-BE49-F238E27FC236}">
                  <a16:creationId xmlns:a16="http://schemas.microsoft.com/office/drawing/2014/main" id="{8E34D70E-3ABF-F3D9-39DE-9A3C7D3A47E4}"/>
                </a:ext>
              </a:extLst>
            </p:cNvPr>
            <p:cNvSpPr txBox="1"/>
            <p:nvPr>
              <p:custDataLst>
                <p:tags r:id="rId9"/>
              </p:custDataLst>
            </p:nvPr>
          </p:nvSpPr>
          <p:spPr>
            <a:xfrm>
              <a:off x="6044951" y="5815165"/>
              <a:ext cx="895075" cy="323165"/>
            </a:xfrm>
            <a:prstGeom prst="rect">
              <a:avLst/>
            </a:prstGeom>
            <a:noFill/>
          </p:spPr>
          <p:txBody>
            <a:bodyPr wrap="squar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Ardoise  </a:t>
              </a:r>
            </a:p>
          </p:txBody>
        </p:sp>
      </p:grpSp>
      <p:grpSp>
        <p:nvGrpSpPr>
          <p:cNvPr id="10" name="Groupe 9">
            <a:extLst>
              <a:ext uri="{FF2B5EF4-FFF2-40B4-BE49-F238E27FC236}">
                <a16:creationId xmlns:a16="http://schemas.microsoft.com/office/drawing/2014/main" id="{50EA7180-BAB7-B7F7-0B72-FF150C5418F2}"/>
              </a:ext>
            </a:extLst>
          </p:cNvPr>
          <p:cNvGrpSpPr/>
          <p:nvPr>
            <p:custDataLst>
              <p:tags r:id="rId4"/>
            </p:custDataLst>
          </p:nvPr>
        </p:nvGrpSpPr>
        <p:grpSpPr>
          <a:xfrm>
            <a:off x="6338527" y="4491220"/>
            <a:ext cx="1186377" cy="367175"/>
            <a:chOff x="5802255" y="5807067"/>
            <a:chExt cx="1186377" cy="359073"/>
          </a:xfrm>
        </p:grpSpPr>
        <p:sp>
          <p:nvSpPr>
            <p:cNvPr id="11" name="Rectangle : coins arrondis 10">
              <a:extLst>
                <a:ext uri="{FF2B5EF4-FFF2-40B4-BE49-F238E27FC236}">
                  <a16:creationId xmlns:a16="http://schemas.microsoft.com/office/drawing/2014/main" id="{011085A5-CB27-3243-19D8-7D496D3B8528}"/>
                </a:ext>
              </a:extLst>
            </p:cNvPr>
            <p:cNvSpPr/>
            <p:nvPr>
              <p:custDataLst>
                <p:tags r:id="rId6"/>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2" name="ZoneTexte 11">
              <a:extLst>
                <a:ext uri="{FF2B5EF4-FFF2-40B4-BE49-F238E27FC236}">
                  <a16:creationId xmlns:a16="http://schemas.microsoft.com/office/drawing/2014/main" id="{881C4D15-BF0E-1B24-1BF2-91D175752DA4}"/>
                </a:ext>
              </a:extLst>
            </p:cNvPr>
            <p:cNvSpPr txBox="1"/>
            <p:nvPr>
              <p:custDataLst>
                <p:tags r:id="rId7"/>
              </p:custDataLst>
            </p:nvPr>
          </p:nvSpPr>
          <p:spPr>
            <a:xfrm>
              <a:off x="6044951" y="5815169"/>
              <a:ext cx="749051" cy="316034"/>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Livret </a:t>
              </a:r>
            </a:p>
          </p:txBody>
        </p:sp>
      </p:grpSp>
      <p:pic>
        <p:nvPicPr>
          <p:cNvPr id="14" name="Image 13">
            <a:extLst>
              <a:ext uri="{FF2B5EF4-FFF2-40B4-BE49-F238E27FC236}">
                <a16:creationId xmlns:a16="http://schemas.microsoft.com/office/drawing/2014/main" id="{4221C3E4-6E39-80D7-17E1-F2B20C457833}"/>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401352" y="2912334"/>
            <a:ext cx="1473199" cy="1117600"/>
          </a:xfrm>
          <a:prstGeom prst="rect">
            <a:avLst/>
          </a:prstGeom>
        </p:spPr>
      </p:pic>
      <p:pic>
        <p:nvPicPr>
          <p:cNvPr id="2" name="Image 1" descr="Une image contenant dessin humoristique, dessin, capture d’écran, Dessin d’enfant&#10;&#10;Description générée automatiquement">
            <a:extLst>
              <a:ext uri="{FF2B5EF4-FFF2-40B4-BE49-F238E27FC236}">
                <a16:creationId xmlns:a16="http://schemas.microsoft.com/office/drawing/2014/main" id="{B8B008FB-427D-420C-689D-DEF72D78459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p:blipFill>
        <p:spPr>
          <a:xfrm>
            <a:off x="4118026" y="2864030"/>
            <a:ext cx="918411" cy="999166"/>
          </a:xfrm>
          <a:prstGeom prst="rect">
            <a:avLst/>
          </a:prstGeom>
        </p:spPr>
      </p:pic>
      <p:sp>
        <p:nvSpPr>
          <p:cNvPr id="5" name="Rectangle : coins arrondis 4">
            <a:extLst>
              <a:ext uri="{FF2B5EF4-FFF2-40B4-BE49-F238E27FC236}">
                <a16:creationId xmlns:a16="http://schemas.microsoft.com/office/drawing/2014/main" id="{00456A57-18EA-78D7-3365-EE9F173B2AEE}"/>
              </a:ext>
            </a:extLst>
          </p:cNvPr>
          <p:cNvSpPr/>
          <p:nvPr/>
        </p:nvSpPr>
        <p:spPr>
          <a:xfrm>
            <a:off x="4123641" y="4516868"/>
            <a:ext cx="1186377" cy="367175"/>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16" name="ZoneTexte 15">
            <a:extLst>
              <a:ext uri="{FF2B5EF4-FFF2-40B4-BE49-F238E27FC236}">
                <a16:creationId xmlns:a16="http://schemas.microsoft.com/office/drawing/2014/main" id="{39F9C916-0F62-488E-738A-BC2014AF3030}"/>
              </a:ext>
            </a:extLst>
          </p:cNvPr>
          <p:cNvSpPr txBox="1"/>
          <p:nvPr/>
        </p:nvSpPr>
        <p:spPr>
          <a:xfrm>
            <a:off x="4267348" y="4550617"/>
            <a:ext cx="833718"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17" name="Image 16">
            <a:extLst>
              <a:ext uri="{FF2B5EF4-FFF2-40B4-BE49-F238E27FC236}">
                <a16:creationId xmlns:a16="http://schemas.microsoft.com/office/drawing/2014/main" id="{5A1DE3AF-39D5-4C76-8DB4-484D1086AF3D}"/>
              </a:ext>
            </a:extLst>
          </p:cNvPr>
          <p:cNvPicPr>
            <a:picLocks noChangeAspect="1"/>
          </p:cNvPicPr>
          <p:nvPr/>
        </p:nvPicPr>
        <p:blipFill>
          <a:blip r:embed="rId16"/>
          <a:stretch>
            <a:fillRect/>
          </a:stretch>
        </p:blipFill>
        <p:spPr>
          <a:xfrm>
            <a:off x="6338527" y="2595668"/>
            <a:ext cx="1113665" cy="1434266"/>
          </a:xfrm>
          <a:prstGeom prst="rect">
            <a:avLst/>
          </a:prstGeom>
          <a:ln w="19050">
            <a:solidFill>
              <a:schemeClr val="tx1"/>
            </a:solidFill>
          </a:ln>
        </p:spPr>
      </p:pic>
    </p:spTree>
    <p:extLst>
      <p:ext uri="{BB962C8B-B14F-4D97-AF65-F5344CB8AC3E}">
        <p14:creationId xmlns:p14="http://schemas.microsoft.com/office/powerpoint/2010/main" val="67781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8C583-B13E-F014-1340-FA3E6D63B33C}"/>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BB7212AD-1190-004E-58B9-7B01FED2918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E151B2AB-48E9-668D-A737-54D9462114F5}"/>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9A0BBB0-7A31-8C65-A3B0-CBB0B55DB7D6}"/>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78E2CE2F-1BD4-0667-E262-42F8B19061E1}"/>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81CDAAB2-B831-8317-C2C7-5700A1F0405B}"/>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F4893B1-968A-4F2A-D8DB-051E2DBAC44A}"/>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2A47ACF9-6A6A-BC3D-23F0-AD7A5D53529C}"/>
              </a:ext>
            </a:extLst>
          </p:cNvPr>
          <p:cNvSpPr txBox="1"/>
          <p:nvPr>
            <p:custDataLst>
              <p:tags r:id="rId7"/>
            </p:custDataLst>
          </p:nvPr>
        </p:nvSpPr>
        <p:spPr>
          <a:xfrm>
            <a:off x="861660" y="308987"/>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b="1" dirty="0">
                <a:solidFill>
                  <a:prstClr val="white">
                    <a:lumMod val="65000"/>
                  </a:prstClr>
                </a:solidFill>
                <a:latin typeface="+mj-lt"/>
              </a:rPr>
              <a:t>. </a:t>
            </a:r>
          </a:p>
        </p:txBody>
      </p:sp>
      <p:sp>
        <p:nvSpPr>
          <p:cNvPr id="4" name="ZoneTexte 3">
            <a:extLst>
              <a:ext uri="{FF2B5EF4-FFF2-40B4-BE49-F238E27FC236}">
                <a16:creationId xmlns:a16="http://schemas.microsoft.com/office/drawing/2014/main" id="{5D005739-E19B-ED4E-62D1-FB73316FDD00}"/>
              </a:ext>
            </a:extLst>
          </p:cNvPr>
          <p:cNvSpPr txBox="1"/>
          <p:nvPr>
            <p:custDataLst>
              <p:tags r:id="rId8"/>
            </p:custDataLst>
          </p:nvPr>
        </p:nvSpPr>
        <p:spPr>
          <a:xfrm>
            <a:off x="196725" y="1282390"/>
            <a:ext cx="8718673" cy="3658694"/>
          </a:xfrm>
          <a:prstGeom prst="rect">
            <a:avLst/>
          </a:prstGeom>
          <a:noFill/>
        </p:spPr>
        <p:txBody>
          <a:bodyPr wrap="square" rtlCol="0">
            <a:spAutoFit/>
          </a:bodyPr>
          <a:lstStyle/>
          <a:p>
            <a:pPr algn="ctr" defTabSz="685869">
              <a:lnSpc>
                <a:spcPct val="150000"/>
              </a:lnSpc>
              <a:spcAft>
                <a:spcPts val="900"/>
              </a:spcAft>
              <a:defRPr/>
            </a:pPr>
            <a:endParaRPr lang="fr-FR" sz="3600" b="1" kern="0" spc="320" dirty="0">
              <a:solidFill>
                <a:srgbClr val="106585"/>
              </a:solidFill>
              <a:latin typeface="Dosis" pitchFamily="2" charset="0"/>
            </a:endParaRPr>
          </a:p>
          <a:p>
            <a:pPr algn="ctr" defTabSz="685869">
              <a:lnSpc>
                <a:spcPct val="150000"/>
              </a:lnSpc>
              <a:spcAft>
                <a:spcPts val="900"/>
              </a:spcAft>
              <a:defRPr/>
            </a:pPr>
            <a:r>
              <a:rPr lang="fr-FR" sz="3600" b="1" kern="0" spc="320" dirty="0">
                <a:solidFill>
                  <a:srgbClr val="106585"/>
                </a:solidFill>
                <a:latin typeface="Dosis" pitchFamily="2" charset="0"/>
              </a:rPr>
              <a:t>piège   quête   se baigner  assiette</a:t>
            </a:r>
          </a:p>
          <a:p>
            <a:pPr algn="ctr" defTabSz="685869">
              <a:lnSpc>
                <a:spcPct val="150000"/>
              </a:lnSpc>
              <a:spcAft>
                <a:spcPts val="900"/>
              </a:spcAft>
              <a:defRPr/>
            </a:pPr>
            <a:r>
              <a:rPr lang="fr-FR" sz="3600" b="1" kern="0" spc="320" dirty="0">
                <a:solidFill>
                  <a:srgbClr val="106585"/>
                </a:solidFill>
                <a:latin typeface="Dosis" pitchFamily="2" charset="0"/>
              </a:rPr>
              <a:t>Tiède   bête   aime   pierre  reine</a:t>
            </a:r>
          </a:p>
          <a:p>
            <a:pPr algn="ctr" defTabSz="685869">
              <a:lnSpc>
                <a:spcPct val="150000"/>
              </a:lnSpc>
              <a:spcAft>
                <a:spcPts val="900"/>
              </a:spcAft>
              <a:defRPr/>
            </a:pPr>
            <a:r>
              <a:rPr lang="fr-FR" sz="3600" b="1" kern="0" spc="320" dirty="0">
                <a:solidFill>
                  <a:srgbClr val="106585"/>
                </a:solidFill>
                <a:latin typeface="Dosis" pitchFamily="2" charset="0"/>
              </a:rPr>
              <a:t>Esquimau  effrayer  payer  beige</a:t>
            </a:r>
          </a:p>
        </p:txBody>
      </p:sp>
      <p:sp>
        <p:nvSpPr>
          <p:cNvPr id="2" name="ZoneTexte 1">
            <a:extLst>
              <a:ext uri="{FF2B5EF4-FFF2-40B4-BE49-F238E27FC236}">
                <a16:creationId xmlns:a16="http://schemas.microsoft.com/office/drawing/2014/main" id="{8BC9F10E-E3F8-1F09-2ADA-9D669C625545}"/>
              </a:ext>
            </a:extLst>
          </p:cNvPr>
          <p:cNvSpPr txBox="1"/>
          <p:nvPr>
            <p:custDataLst>
              <p:tags r:id="rId9"/>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latin typeface="+mj-lt"/>
              </a:rPr>
              <a:t>L’enseignant€ fait passer le maximum, chacun lit une ligne. </a:t>
            </a:r>
          </a:p>
        </p:txBody>
      </p:sp>
      <p:graphicFrame>
        <p:nvGraphicFramePr>
          <p:cNvPr id="5" name="Tableau 4">
            <a:extLst>
              <a:ext uri="{FF2B5EF4-FFF2-40B4-BE49-F238E27FC236}">
                <a16:creationId xmlns:a16="http://schemas.microsoft.com/office/drawing/2014/main" id="{4F302174-62FA-28E4-47C5-7790DECEEE4C}"/>
              </a:ext>
            </a:extLst>
          </p:cNvPr>
          <p:cNvGraphicFramePr>
            <a:graphicFrameLocks noGrp="1"/>
          </p:cNvGraphicFramePr>
          <p:nvPr>
            <p:custDataLst>
              <p:tags r:id="rId10"/>
            </p:custDataLst>
            <p:extLst>
              <p:ext uri="{D42A27DB-BD31-4B8C-83A1-F6EECF244321}">
                <p14:modId xmlns:p14="http://schemas.microsoft.com/office/powerpoint/2010/main" val="2529686037"/>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30189">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C3754739-177E-D74D-5C61-320933BCB0A9}"/>
              </a:ext>
            </a:extLst>
          </p:cNvPr>
          <p:cNvPicPr>
            <a:picLocks noChangeAspect="1"/>
          </p:cNvPicPr>
          <p:nvPr>
            <p:custDataLst>
              <p:tags r:id="rId11"/>
            </p:custDataLst>
          </p:nvPr>
        </p:nvPicPr>
        <p:blipFill>
          <a:blip r:embed="rId15"/>
          <a:stretch>
            <a:fillRect/>
          </a:stretch>
        </p:blipFill>
        <p:spPr>
          <a:xfrm>
            <a:off x="7639575" y="325001"/>
            <a:ext cx="1232811" cy="761784"/>
          </a:xfrm>
          <a:prstGeom prst="roundRect">
            <a:avLst>
              <a:gd name="adj" fmla="val 31362"/>
            </a:avLst>
          </a:prstGeom>
        </p:spPr>
      </p:pic>
    </p:spTree>
    <p:extLst>
      <p:ext uri="{BB962C8B-B14F-4D97-AF65-F5344CB8AC3E}">
        <p14:creationId xmlns:p14="http://schemas.microsoft.com/office/powerpoint/2010/main" val="4121743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8C7E-5B97-B2C8-74F7-58638EA5CE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D0DC7A-5D9A-7BC5-215C-ABBCE438025F}"/>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47511197-0E9E-6060-BE82-733DA91DD366}"/>
              </a:ext>
            </a:extLst>
          </p:cNvPr>
          <p:cNvSpPr txBox="1"/>
          <p:nvPr/>
        </p:nvSpPr>
        <p:spPr>
          <a:xfrm>
            <a:off x="716226" y="982715"/>
            <a:ext cx="7711551" cy="820096"/>
          </a:xfrm>
          <a:prstGeom prst="rect">
            <a:avLst/>
          </a:prstGeom>
        </p:spPr>
        <p:txBody>
          <a:bodyPr lIns="0" tIns="0" rIns="0" bIns="0" rtlCol="0" anchor="t">
            <a:spAutoFit/>
          </a:bodyPr>
          <a:lstStyle/>
          <a:p>
            <a:pPr algn="ctr" defTabSz="457246">
              <a:lnSpc>
                <a:spcPts val="7400"/>
              </a:lnSpc>
              <a:defRPr/>
            </a:pPr>
            <a:r>
              <a:rPr lang="en-US" sz="3200" dirty="0">
                <a:solidFill>
                  <a:srgbClr val="215968"/>
                </a:solidFill>
                <a:latin typeface="Carelia"/>
              </a:rPr>
              <a:t>Mots-</a:t>
            </a:r>
            <a:r>
              <a:rPr lang="en-US" sz="3200" dirty="0" err="1">
                <a:solidFill>
                  <a:srgbClr val="215968"/>
                </a:solidFill>
                <a:latin typeface="Carelia"/>
              </a:rPr>
              <a:t>outils</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2BB488F3-142C-DDAA-2F72-7ACE7C71B6AE}"/>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EE8BE77-37C6-2663-2971-BB3BA26315A3}"/>
              </a:ext>
            </a:extLst>
          </p:cNvPr>
          <p:cNvSpPr/>
          <p:nvPr/>
        </p:nvSpPr>
        <p:spPr>
          <a:xfrm>
            <a:off x="-98323" y="2451856"/>
            <a:ext cx="8829368" cy="3190408"/>
          </a:xfrm>
          <a:prstGeom prst="cloud">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srgbClr val="9BBB59">
                  <a:lumMod val="75000"/>
                </a:srgbClr>
              </a:solidFill>
              <a:latin typeface="Calibri"/>
            </a:endParaRPr>
          </a:p>
        </p:txBody>
      </p:sp>
      <p:sp>
        <p:nvSpPr>
          <p:cNvPr id="15" name="TextBox 7">
            <a:extLst>
              <a:ext uri="{FF2B5EF4-FFF2-40B4-BE49-F238E27FC236}">
                <a16:creationId xmlns:a16="http://schemas.microsoft.com/office/drawing/2014/main" id="{41C260CB-6ACE-272B-DAB0-41A6D5A8365D}"/>
              </a:ext>
            </a:extLst>
          </p:cNvPr>
          <p:cNvSpPr txBox="1"/>
          <p:nvPr/>
        </p:nvSpPr>
        <p:spPr>
          <a:xfrm>
            <a:off x="926403" y="3429000"/>
            <a:ext cx="7118555" cy="1538883"/>
          </a:xfrm>
          <a:prstGeom prst="rect">
            <a:avLst/>
          </a:prstGeom>
        </p:spPr>
        <p:txBody>
          <a:bodyPr wrap="square" lIns="0" tIns="0" rIns="0" bIns="0" rtlCol="0" anchor="t">
            <a:spAutoFit/>
          </a:bodyPr>
          <a:lstStyle/>
          <a:p>
            <a:pPr algn="ctr" defTabSz="457246">
              <a:defRPr/>
            </a:pPr>
            <a:r>
              <a:rPr lang="fr-FR" sz="2000" b="1" kern="0" spc="320" dirty="0">
                <a:solidFill>
                  <a:srgbClr val="4BACC6">
                    <a:lumMod val="75000"/>
                  </a:srgbClr>
                </a:solidFill>
                <a:latin typeface="Dosis" pitchFamily="2" charset="0"/>
              </a:rPr>
              <a:t>il y a      beaucoup</a:t>
            </a:r>
          </a:p>
          <a:p>
            <a:pPr algn="ctr" defTabSz="457246">
              <a:defRPr/>
            </a:pPr>
            <a:r>
              <a:rPr lang="fr-FR" sz="2000" b="1" kern="0" spc="320" dirty="0">
                <a:solidFill>
                  <a:srgbClr val="4BACC6">
                    <a:lumMod val="75000"/>
                  </a:srgbClr>
                </a:solidFill>
                <a:latin typeface="Dosis" pitchFamily="2" charset="0"/>
              </a:rPr>
              <a:t>      </a:t>
            </a:r>
          </a:p>
          <a:p>
            <a:pPr algn="ctr" defTabSz="457246">
              <a:defRPr/>
            </a:pPr>
            <a:r>
              <a:rPr lang="fr-FR" sz="2000" b="1" kern="0" spc="320" dirty="0">
                <a:solidFill>
                  <a:srgbClr val="4BACC6">
                    <a:lumMod val="75000"/>
                  </a:srgbClr>
                </a:solidFill>
                <a:latin typeface="Dosis" pitchFamily="2" charset="0"/>
              </a:rPr>
              <a:t>à côté     en        puis </a:t>
            </a:r>
          </a:p>
          <a:p>
            <a:pPr algn="ctr" defTabSz="457246">
              <a:defRPr/>
            </a:pPr>
            <a:endParaRPr lang="fr-FR" sz="2000" b="1" kern="0" spc="320" dirty="0">
              <a:solidFill>
                <a:srgbClr val="4BACC6">
                  <a:lumMod val="75000"/>
                </a:srgbClr>
              </a:solidFill>
              <a:latin typeface="Dosis" pitchFamily="2" charset="0"/>
            </a:endParaRPr>
          </a:p>
          <a:p>
            <a:pPr algn="ctr" defTabSz="457246">
              <a:defRPr/>
            </a:pPr>
            <a:r>
              <a:rPr lang="fr-FR" sz="2000" b="1" kern="0" spc="320" dirty="0">
                <a:solidFill>
                  <a:srgbClr val="4BACC6">
                    <a:lumMod val="75000"/>
                  </a:srgbClr>
                </a:solidFill>
                <a:latin typeface="Dosis" pitchFamily="2" charset="0"/>
              </a:rPr>
              <a:t>lui      ces    ensuite</a:t>
            </a:r>
          </a:p>
        </p:txBody>
      </p:sp>
    </p:spTree>
    <p:extLst>
      <p:ext uri="{BB962C8B-B14F-4D97-AF65-F5344CB8AC3E}">
        <p14:creationId xmlns:p14="http://schemas.microsoft.com/office/powerpoint/2010/main" val="2319764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0B33-8B55-3A47-9270-F87228A9CE1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C816518-568C-2DBE-0384-97DBA491F39C}"/>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D188146-A0C0-9F18-5C04-FD82A768924C}"/>
              </a:ext>
            </a:extLst>
          </p:cNvPr>
          <p:cNvSpPr/>
          <p:nvPr/>
        </p:nvSpPr>
        <p:spPr>
          <a:xfrm>
            <a:off x="183904" y="228600"/>
            <a:ext cx="8776195" cy="63500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lnSpc>
                <a:spcPts val="4608"/>
              </a:lnSpc>
              <a:defRPr/>
            </a:pPr>
            <a:r>
              <a:rPr lang="fr-MA" sz="2400" b="1" dirty="0">
                <a:solidFill>
                  <a:srgbClr val="106585"/>
                </a:solidFill>
                <a:latin typeface="Dosis" pitchFamily="2" charset="0"/>
              </a:rPr>
              <a:t>              </a:t>
            </a:r>
          </a:p>
          <a:p>
            <a:pPr algn="ctr" defTabSz="457246">
              <a:defRPr/>
            </a:pPr>
            <a:r>
              <a:rPr lang="fr-MA" sz="2400" b="1" dirty="0">
                <a:solidFill>
                  <a:srgbClr val="106585"/>
                </a:solidFill>
                <a:latin typeface="Dosis" pitchFamily="2" charset="0"/>
              </a:rPr>
              <a:t> </a:t>
            </a:r>
            <a:r>
              <a:rPr lang="fr-FR" sz="2400" b="1" kern="0" spc="320" dirty="0">
                <a:solidFill>
                  <a:srgbClr val="4BACC6">
                    <a:lumMod val="75000"/>
                  </a:srgbClr>
                </a:solidFill>
                <a:latin typeface="Dosis" pitchFamily="2" charset="0"/>
              </a:rPr>
              <a:t>il y a      beaucoup</a:t>
            </a:r>
          </a:p>
          <a:p>
            <a:pPr algn="ctr" defTabSz="457246">
              <a:defRPr/>
            </a:pPr>
            <a:r>
              <a:rPr lang="fr-FR" sz="2400" b="1" kern="0" spc="320" dirty="0">
                <a:solidFill>
                  <a:srgbClr val="4BACC6">
                    <a:lumMod val="75000"/>
                  </a:srgbClr>
                </a:solidFill>
                <a:latin typeface="Dosis" pitchFamily="2" charset="0"/>
              </a:rPr>
              <a:t>      </a:t>
            </a:r>
          </a:p>
          <a:p>
            <a:pPr algn="ctr" defTabSz="457246">
              <a:defRPr/>
            </a:pPr>
            <a:r>
              <a:rPr lang="fr-FR" sz="2400" b="1" kern="0" spc="320" dirty="0">
                <a:solidFill>
                  <a:srgbClr val="4BACC6">
                    <a:lumMod val="75000"/>
                  </a:srgbClr>
                </a:solidFill>
                <a:latin typeface="Dosis" pitchFamily="2" charset="0"/>
              </a:rPr>
              <a:t>à côté     en        puis </a:t>
            </a:r>
          </a:p>
          <a:p>
            <a:pPr algn="ctr" defTabSz="457246">
              <a:defRPr/>
            </a:pPr>
            <a:endParaRPr lang="fr-FR" sz="2400" b="1" kern="0" spc="320" dirty="0">
              <a:solidFill>
                <a:srgbClr val="4BACC6">
                  <a:lumMod val="75000"/>
                </a:srgbClr>
              </a:solidFill>
              <a:latin typeface="Dosis" pitchFamily="2" charset="0"/>
            </a:endParaRPr>
          </a:p>
          <a:p>
            <a:pPr algn="ctr" defTabSz="457246">
              <a:defRPr/>
            </a:pPr>
            <a:r>
              <a:rPr lang="fr-FR" sz="2400" b="1" kern="0" spc="320" dirty="0">
                <a:solidFill>
                  <a:srgbClr val="4BACC6">
                    <a:lumMod val="75000"/>
                  </a:srgbClr>
                </a:solidFill>
                <a:latin typeface="Dosis" pitchFamily="2" charset="0"/>
              </a:rPr>
              <a:t>lui      ces    ensuite</a:t>
            </a:r>
          </a:p>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21F3269C-C631-3BC6-41AC-3F8EC96039F1}"/>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B2166E5-FDD7-1DA8-DFBB-FF0A9622128A}"/>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Nous </a:t>
            </a:r>
            <a:r>
              <a:rPr lang="fr-FR" sz="1500" b="1" dirty="0">
                <a:solidFill>
                  <a:prstClr val="white">
                    <a:lumMod val="65000"/>
                  </a:prstClr>
                </a:solidFill>
                <a:latin typeface="Dosis" pitchFamily="2" charset="0"/>
              </a:rPr>
              <a:t>allons apprendre de nouveaux mots outils.</a:t>
            </a:r>
          </a:p>
        </p:txBody>
      </p:sp>
      <p:sp>
        <p:nvSpPr>
          <p:cNvPr id="22" name="Freeform 8">
            <a:extLst>
              <a:ext uri="{FF2B5EF4-FFF2-40B4-BE49-F238E27FC236}">
                <a16:creationId xmlns:a16="http://schemas.microsoft.com/office/drawing/2014/main" id="{C4D17086-22E9-B0B4-97B3-E2CB5FE2F03D}"/>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9A317F1C-5BBE-3DC2-BDEB-5F9749923D70}"/>
              </a:ext>
            </a:extLst>
          </p:cNvPr>
          <p:cNvSpPr/>
          <p:nvPr/>
        </p:nvSpPr>
        <p:spPr>
          <a:xfrm>
            <a:off x="2579021" y="2133911"/>
            <a:ext cx="5867400"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CA05092D-B43D-E281-7246-12D80600E1AB}"/>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2522" y="2506932"/>
            <a:ext cx="3224279" cy="3792269"/>
          </a:xfrm>
          <a:prstGeom prst="rect">
            <a:avLst/>
          </a:prstGeom>
        </p:spPr>
      </p:pic>
      <p:graphicFrame>
        <p:nvGraphicFramePr>
          <p:cNvPr id="2" name="Tableau 1">
            <a:extLst>
              <a:ext uri="{FF2B5EF4-FFF2-40B4-BE49-F238E27FC236}">
                <a16:creationId xmlns:a16="http://schemas.microsoft.com/office/drawing/2014/main" id="{0E88556B-AFBD-CEFF-1915-E9982F209586}"/>
              </a:ext>
            </a:extLst>
          </p:cNvPr>
          <p:cNvGraphicFramePr>
            <a:graphicFrameLocks noGrp="1"/>
          </p:cNvGraphicFramePr>
          <p:nvPr>
            <p:custDataLst>
              <p:tags r:id="rId1"/>
            </p:custDataLst>
            <p:extLst>
              <p:ext uri="{D42A27DB-BD31-4B8C-83A1-F6EECF244321}">
                <p14:modId xmlns:p14="http://schemas.microsoft.com/office/powerpoint/2010/main" val="4084322404"/>
              </p:ext>
            </p:extLst>
          </p:nvPr>
        </p:nvGraphicFramePr>
        <p:xfrm>
          <a:off x="757866" y="0"/>
          <a:ext cx="8154485" cy="694174"/>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694174">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2">
                              <a:lumMod val="75000"/>
                            </a:schemeClr>
                          </a:solidFill>
                          <a:latin typeface="Dosis" pitchFamily="2" charset="0"/>
                        </a:rPr>
                        <a:t>2. </a:t>
                      </a:r>
                      <a:r>
                        <a:rPr lang="fr-FR" sz="1300" b="1" kern="1200" dirty="0">
                          <a:solidFill>
                            <a:schemeClr val="bg2">
                              <a:lumMod val="75000"/>
                            </a:schemeClr>
                          </a:solidFill>
                          <a:latin typeface="Dosis" pitchFamily="2" charset="0"/>
                          <a:ea typeface="+mn-ea"/>
                          <a:cs typeface="+mn-cs"/>
                        </a:rPr>
                        <a:t>Vocabulaire</a:t>
                      </a:r>
                      <a:endParaRPr lang="fr-FR" sz="1300" b="1" dirty="0">
                        <a:solidFill>
                          <a:schemeClr val="bg2">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4285654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0E8C-EDD2-4360-6039-22283863AE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6C3C9B-53A3-ABE3-12CD-475F999E7D9E}"/>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F6B82D3-91B1-D110-80BC-CE4641F19839}"/>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lnSpc>
                <a:spcPts val="4608"/>
              </a:lnSpc>
              <a:defRPr/>
            </a:pPr>
            <a:r>
              <a:rPr lang="fr-FR" sz="6600" b="1" kern="0" spc="320" dirty="0">
                <a:solidFill>
                  <a:srgbClr val="4BACC6">
                    <a:lumMod val="75000"/>
                  </a:srgbClr>
                </a:solidFill>
                <a:latin typeface="Dosis" pitchFamily="2" charset="0"/>
              </a:rPr>
              <a:t>il y a      beaucoup</a:t>
            </a:r>
          </a:p>
          <a:p>
            <a:pPr algn="ctr" defTabSz="457246">
              <a:lnSpc>
                <a:spcPts val="4608"/>
              </a:lnSpc>
              <a:defRPr/>
            </a:pPr>
            <a:r>
              <a:rPr lang="fr-FR" sz="6600" b="1" kern="0" spc="320" dirty="0">
                <a:solidFill>
                  <a:srgbClr val="4BACC6">
                    <a:lumMod val="75000"/>
                  </a:srgbClr>
                </a:solidFill>
                <a:latin typeface="Dosis" pitchFamily="2" charset="0"/>
              </a:rPr>
              <a:t>      </a:t>
            </a:r>
          </a:p>
          <a:p>
            <a:pPr algn="ctr" defTabSz="457246">
              <a:lnSpc>
                <a:spcPts val="4608"/>
              </a:lnSpc>
              <a:defRPr/>
            </a:pPr>
            <a:r>
              <a:rPr lang="fr-FR" sz="6600" b="1" kern="0" spc="320" dirty="0">
                <a:solidFill>
                  <a:srgbClr val="4BACC6">
                    <a:lumMod val="75000"/>
                  </a:srgbClr>
                </a:solidFill>
                <a:latin typeface="Dosis" pitchFamily="2" charset="0"/>
              </a:rPr>
              <a:t>à côté     en        puis </a:t>
            </a:r>
          </a:p>
          <a:p>
            <a:pPr algn="ctr" defTabSz="457246">
              <a:lnSpc>
                <a:spcPts val="4608"/>
              </a:lnSpc>
              <a:defRPr/>
            </a:pPr>
            <a:endParaRPr lang="fr-FR" sz="6600" b="1" kern="0" spc="320" dirty="0">
              <a:solidFill>
                <a:srgbClr val="4BACC6">
                  <a:lumMod val="75000"/>
                </a:srgbClr>
              </a:solidFill>
              <a:latin typeface="Dosis" pitchFamily="2" charset="0"/>
            </a:endParaRPr>
          </a:p>
          <a:p>
            <a:pPr algn="ctr" defTabSz="457246">
              <a:lnSpc>
                <a:spcPts val="4608"/>
              </a:lnSpc>
              <a:defRPr/>
            </a:pPr>
            <a:r>
              <a:rPr lang="fr-FR" sz="6600" b="1" kern="0" spc="320" dirty="0">
                <a:solidFill>
                  <a:srgbClr val="4BACC6">
                    <a:lumMod val="75000"/>
                  </a:srgbClr>
                </a:solidFill>
                <a:latin typeface="Dosis" pitchFamily="2" charset="0"/>
              </a:rPr>
              <a:t>lui      ces    ensuite</a:t>
            </a:r>
          </a:p>
          <a:p>
            <a:pPr algn="ctr" defTabSz="457246">
              <a:lnSpc>
                <a:spcPts val="4608"/>
              </a:lnSpc>
              <a:defRPr/>
            </a:pPr>
            <a:endParaRPr lang="en-US" sz="6600" b="1"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5F9C78BC-581A-B93B-574D-A12A0CA4A2C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A8042E1-1280-534B-4251-DA8005AF8105}"/>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754F154B-26DB-C358-1DF9-74BE2C7F7167}"/>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E522B6F-DDE9-4B02-0B2F-FA59D097D047}"/>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Je vais lire les mots outils. Écoutez attentivement. </a:t>
            </a:r>
          </a:p>
        </p:txBody>
      </p:sp>
    </p:spTree>
    <p:extLst>
      <p:ext uri="{BB962C8B-B14F-4D97-AF65-F5344CB8AC3E}">
        <p14:creationId xmlns:p14="http://schemas.microsoft.com/office/powerpoint/2010/main" val="3561535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24DA8-6D02-66CB-64E4-B7256808AF1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E43E922-F288-A39A-499D-F91A525AA5B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48FA77C-F025-BC70-54D8-44CF15B25145}"/>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lnSpc>
                <a:spcPts val="4608"/>
              </a:lnSpc>
              <a:defRPr/>
            </a:pPr>
            <a:r>
              <a:rPr lang="fr-FR" sz="6600" b="1" kern="0" spc="320" dirty="0">
                <a:solidFill>
                  <a:srgbClr val="4BACC6">
                    <a:lumMod val="75000"/>
                  </a:srgbClr>
                </a:solidFill>
                <a:latin typeface="Dosis" pitchFamily="2" charset="0"/>
              </a:rPr>
              <a:t>il y a      beaucoup</a:t>
            </a:r>
          </a:p>
          <a:p>
            <a:pPr algn="ctr" defTabSz="457246">
              <a:lnSpc>
                <a:spcPts val="4608"/>
              </a:lnSpc>
              <a:defRPr/>
            </a:pPr>
            <a:r>
              <a:rPr lang="fr-FR" sz="6600" b="1" kern="0" spc="320" dirty="0">
                <a:solidFill>
                  <a:srgbClr val="4BACC6">
                    <a:lumMod val="75000"/>
                  </a:srgbClr>
                </a:solidFill>
                <a:latin typeface="Dosis" pitchFamily="2" charset="0"/>
              </a:rPr>
              <a:t>      </a:t>
            </a:r>
          </a:p>
          <a:p>
            <a:pPr algn="ctr" defTabSz="457246">
              <a:lnSpc>
                <a:spcPts val="4608"/>
              </a:lnSpc>
              <a:defRPr/>
            </a:pPr>
            <a:r>
              <a:rPr lang="fr-FR" sz="6600" b="1" kern="0" spc="320" dirty="0">
                <a:solidFill>
                  <a:srgbClr val="4BACC6">
                    <a:lumMod val="75000"/>
                  </a:srgbClr>
                </a:solidFill>
                <a:latin typeface="Dosis" pitchFamily="2" charset="0"/>
              </a:rPr>
              <a:t>à côté     en        puis </a:t>
            </a:r>
          </a:p>
          <a:p>
            <a:pPr algn="ctr" defTabSz="457246">
              <a:lnSpc>
                <a:spcPts val="4608"/>
              </a:lnSpc>
              <a:defRPr/>
            </a:pPr>
            <a:endParaRPr lang="fr-FR" sz="6600" b="1" kern="0" spc="320" dirty="0">
              <a:solidFill>
                <a:srgbClr val="4BACC6">
                  <a:lumMod val="75000"/>
                </a:srgbClr>
              </a:solidFill>
              <a:latin typeface="Dosis" pitchFamily="2" charset="0"/>
            </a:endParaRPr>
          </a:p>
          <a:p>
            <a:pPr algn="ctr" defTabSz="457246">
              <a:lnSpc>
                <a:spcPts val="4608"/>
              </a:lnSpc>
              <a:defRPr/>
            </a:pPr>
            <a:r>
              <a:rPr lang="fr-FR" sz="6600" b="1" kern="0" spc="320" dirty="0">
                <a:solidFill>
                  <a:srgbClr val="4BACC6">
                    <a:lumMod val="75000"/>
                  </a:srgbClr>
                </a:solidFill>
                <a:latin typeface="Dosis" pitchFamily="2" charset="0"/>
              </a:rPr>
              <a:t>lui    ces     ensuite </a:t>
            </a:r>
          </a:p>
          <a:p>
            <a:pPr algn="ctr" defTabSz="457246">
              <a:lnSpc>
                <a:spcPts val="4608"/>
              </a:lnSpc>
              <a:defRPr/>
            </a:pPr>
            <a:endParaRPr lang="fr-FR" sz="6600" b="1" kern="0" spc="320" dirty="0">
              <a:solidFill>
                <a:srgbClr val="4BACC6">
                  <a:lumMod val="75000"/>
                </a:srgbClr>
              </a:solidFill>
              <a:latin typeface="Dosis" pitchFamily="2" charset="0"/>
            </a:endParaRPr>
          </a:p>
          <a:p>
            <a:pPr algn="ctr" defTabSz="457246">
              <a:lnSpc>
                <a:spcPts val="4608"/>
              </a:lnSpc>
              <a:defRPr/>
            </a:pPr>
            <a:endParaRPr lang="en-US" sz="6600" b="1"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138A8737-0C10-9FF9-8410-1B700BB63FFF}"/>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5EE26D9-CCA2-BDFF-4BA0-10E4B0B369BC}"/>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A1968E58-AE7F-D6D1-A9B2-D81D8AB5C844}"/>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6CC69C9-2771-15EB-7263-4850F251D46C}"/>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Lisons ensemble. </a:t>
            </a:r>
          </a:p>
        </p:txBody>
      </p:sp>
      <p:pic>
        <p:nvPicPr>
          <p:cNvPr id="3" name="Image 2">
            <a:extLst>
              <a:ext uri="{FF2B5EF4-FFF2-40B4-BE49-F238E27FC236}">
                <a16:creationId xmlns:a16="http://schemas.microsoft.com/office/drawing/2014/main" id="{7C193F3E-1122-DE0C-B0B4-EA6702E60CDD}"/>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19612586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EE989-99F1-611A-4A72-ED98DBD3F7C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8B27EF2-C574-6F50-608B-637E4608269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DE4D824-C542-AF32-697D-3EC2627278D4}"/>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lnSpc>
                <a:spcPts val="4608"/>
              </a:lnSpc>
              <a:defRPr/>
            </a:pPr>
            <a:r>
              <a:rPr lang="fr-FR" sz="6600" b="1" kern="0" spc="320" dirty="0">
                <a:solidFill>
                  <a:srgbClr val="4BACC6">
                    <a:lumMod val="75000"/>
                  </a:srgbClr>
                </a:solidFill>
                <a:latin typeface="Dosis" pitchFamily="2" charset="0"/>
              </a:rPr>
              <a:t>il y a      beaucoup</a:t>
            </a:r>
          </a:p>
          <a:p>
            <a:pPr algn="ctr" defTabSz="457246">
              <a:lnSpc>
                <a:spcPts val="4608"/>
              </a:lnSpc>
              <a:defRPr/>
            </a:pPr>
            <a:r>
              <a:rPr lang="fr-FR" sz="6600" b="1" kern="0" spc="320" dirty="0">
                <a:solidFill>
                  <a:srgbClr val="4BACC6">
                    <a:lumMod val="75000"/>
                  </a:srgbClr>
                </a:solidFill>
                <a:latin typeface="Dosis" pitchFamily="2" charset="0"/>
              </a:rPr>
              <a:t>      </a:t>
            </a:r>
          </a:p>
          <a:p>
            <a:pPr algn="ctr" defTabSz="457246">
              <a:lnSpc>
                <a:spcPts val="4608"/>
              </a:lnSpc>
              <a:defRPr/>
            </a:pPr>
            <a:r>
              <a:rPr lang="fr-FR" sz="6600" b="1" kern="0" spc="320" dirty="0">
                <a:solidFill>
                  <a:srgbClr val="4BACC6">
                    <a:lumMod val="75000"/>
                  </a:srgbClr>
                </a:solidFill>
                <a:latin typeface="Dosis" pitchFamily="2" charset="0"/>
              </a:rPr>
              <a:t>à côté     en        puis </a:t>
            </a:r>
          </a:p>
          <a:p>
            <a:pPr algn="ctr" defTabSz="457246">
              <a:lnSpc>
                <a:spcPts val="4608"/>
              </a:lnSpc>
              <a:defRPr/>
            </a:pPr>
            <a:endParaRPr lang="fr-FR" sz="6600" b="1" kern="0" spc="320" dirty="0">
              <a:solidFill>
                <a:srgbClr val="4BACC6">
                  <a:lumMod val="75000"/>
                </a:srgbClr>
              </a:solidFill>
              <a:latin typeface="Dosis" pitchFamily="2" charset="0"/>
            </a:endParaRPr>
          </a:p>
          <a:p>
            <a:pPr algn="ctr" defTabSz="457246">
              <a:lnSpc>
                <a:spcPts val="4608"/>
              </a:lnSpc>
              <a:defRPr/>
            </a:pPr>
            <a:r>
              <a:rPr lang="fr-FR" sz="6600" b="1" kern="0" spc="320" dirty="0">
                <a:solidFill>
                  <a:srgbClr val="4BACC6">
                    <a:lumMod val="75000"/>
                  </a:srgbClr>
                </a:solidFill>
                <a:latin typeface="Dosis" pitchFamily="2" charset="0"/>
              </a:rPr>
              <a:t>lui    ces     ensuite </a:t>
            </a:r>
          </a:p>
          <a:p>
            <a:pPr algn="ctr" defTabSz="457246">
              <a:lnSpc>
                <a:spcPts val="4608"/>
              </a:lnSpc>
              <a:defRPr/>
            </a:pPr>
            <a:endParaRPr lang="fr-FR" sz="6600" b="1" kern="0" spc="320" dirty="0">
              <a:solidFill>
                <a:srgbClr val="4BACC6">
                  <a:lumMod val="75000"/>
                </a:srgbClr>
              </a:solidFill>
              <a:latin typeface="Dosis" pitchFamily="2" charset="0"/>
            </a:endParaRPr>
          </a:p>
          <a:p>
            <a:pPr algn="ctr" defTabSz="457246">
              <a:lnSpc>
                <a:spcPts val="4608"/>
              </a:lnSpc>
              <a:defRPr/>
            </a:pPr>
            <a:endParaRPr lang="en-US" sz="6600" b="1" kern="0" spc="320" dirty="0">
              <a:solidFill>
                <a:srgbClr val="4BACC6">
                  <a:lumMod val="75000"/>
                </a:srgbClr>
              </a:solidFill>
              <a:latin typeface="Dosis" pitchFamily="2" charset="0"/>
            </a:endParaRPr>
          </a:p>
        </p:txBody>
      </p:sp>
      <p:sp>
        <p:nvSpPr>
          <p:cNvPr id="9" name="Rectangle : coins arrondis 8">
            <a:extLst>
              <a:ext uri="{FF2B5EF4-FFF2-40B4-BE49-F238E27FC236}">
                <a16:creationId xmlns:a16="http://schemas.microsoft.com/office/drawing/2014/main" id="{AB7E03B4-E656-A4AF-FA42-57FD5290D482}"/>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5A863BA-4950-11AD-7B61-A06646C2F4AC}"/>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DE82CF0F-3A66-90ED-E29E-00524F36E493}"/>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8D1DEAD7-48E3-DBA9-D30D-9CB2AF3D4D29}"/>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latin typeface="Dosis" pitchFamily="2" charset="0"/>
              </a:rPr>
              <a:t>Qui veut passer au tableau pour lire?</a:t>
            </a:r>
            <a:r>
              <a:rPr lang="fr-FR" sz="1400" b="1" dirty="0">
                <a:solidFill>
                  <a:prstClr val="white">
                    <a:lumMod val="65000"/>
                  </a:prstClr>
                </a:solidFill>
              </a:rPr>
              <a:t> </a:t>
            </a:r>
          </a:p>
        </p:txBody>
      </p:sp>
      <p:pic>
        <p:nvPicPr>
          <p:cNvPr id="3" name="Image 2">
            <a:extLst>
              <a:ext uri="{FF2B5EF4-FFF2-40B4-BE49-F238E27FC236}">
                <a16:creationId xmlns:a16="http://schemas.microsoft.com/office/drawing/2014/main" id="{BC8EBF42-24F8-2E37-AE1A-CFFEF12C1FE7}"/>
              </a:ext>
            </a:extLst>
          </p:cNvPr>
          <p:cNvPicPr>
            <a:picLocks noChangeAspect="1"/>
          </p:cNvPicPr>
          <p:nvPr>
            <p:custDataLst>
              <p:tags r:id="rId2"/>
            </p:custDataLst>
          </p:nvPr>
        </p:nvPicPr>
        <p:blipFill>
          <a:blip r:embed="rId6"/>
          <a:stretch>
            <a:fillRect/>
          </a:stretch>
        </p:blipFill>
        <p:spPr>
          <a:xfrm>
            <a:off x="7689474" y="315414"/>
            <a:ext cx="1232811" cy="761784"/>
          </a:xfrm>
          <a:prstGeom prst="roundRect">
            <a:avLst>
              <a:gd name="adj" fmla="val 31362"/>
            </a:avLst>
          </a:prstGeom>
        </p:spPr>
      </p:pic>
    </p:spTree>
    <p:extLst>
      <p:ext uri="{BB962C8B-B14F-4D97-AF65-F5344CB8AC3E}">
        <p14:creationId xmlns:p14="http://schemas.microsoft.com/office/powerpoint/2010/main" val="22482445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F8F4D-DE13-D230-AB77-462AB3765C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3C1B50-5657-4C69-1B89-2A7D0615F1D7}"/>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7E73EF44-0707-396B-18EA-D222E6287EA1}"/>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9104D7AF-480D-FCD5-D945-38A19A8CA2C3}"/>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E2F3206A-594A-94B5-6267-4C3115293E95}"/>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1D6082EE-D597-EFB2-0D33-FA33749A3C59}"/>
              </a:ext>
            </a:extLst>
          </p:cNvPr>
          <p:cNvSpPr txBox="1"/>
          <p:nvPr/>
        </p:nvSpPr>
        <p:spPr>
          <a:xfrm>
            <a:off x="1669026" y="2828705"/>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phrases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994506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5E899-6892-B036-1DDC-A9703D760DA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C1E287C-82D3-21BF-0AB8-4D25A65440F6}"/>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168EC8E-4372-286E-E295-31C6C9DAB2A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BD4286B-197E-9A89-DFFB-7A3D0597CDDA}"/>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9B49FDB2-FF8C-5C51-6702-5827AE447E86}"/>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06341524-C15E-6AFB-83B9-76F155DA2E15}"/>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86F41A7-81A0-C2B1-ECA3-F4D5F0636F9D}"/>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9E62B5CD-214F-9F47-F895-A775A4C13533}"/>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4528D0FF-4ADA-148C-74EA-DF14991192CD}"/>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313735E8-B6C7-F0CE-90B1-B37E1EF42852}"/>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Je vais lire la phrase. Ecoutez attentivement. Lisons ensemble</a:t>
            </a:r>
            <a:endParaRPr lang="fr-FR" sz="1600" i="1" dirty="0">
              <a:solidFill>
                <a:prstClr val="white">
                  <a:lumMod val="65000"/>
                </a:prstClr>
              </a:solidFill>
            </a:endParaRPr>
          </a:p>
          <a:p>
            <a:pPr defTabSz="685818">
              <a:defRPr/>
            </a:pPr>
            <a:endParaRPr lang="fr-FR" sz="1600" b="1" dirty="0">
              <a:solidFill>
                <a:prstClr val="white">
                  <a:lumMod val="65000"/>
                </a:prstClr>
              </a:solidFill>
            </a:endParaRPr>
          </a:p>
        </p:txBody>
      </p:sp>
      <p:sp>
        <p:nvSpPr>
          <p:cNvPr id="10" name="ZoneTexte 9">
            <a:extLst>
              <a:ext uri="{FF2B5EF4-FFF2-40B4-BE49-F238E27FC236}">
                <a16:creationId xmlns:a16="http://schemas.microsoft.com/office/drawing/2014/main" id="{950B4A69-8548-86D5-0900-D16138E77F28}"/>
              </a:ext>
            </a:extLst>
          </p:cNvPr>
          <p:cNvSpPr txBox="1"/>
          <p:nvPr/>
        </p:nvSpPr>
        <p:spPr>
          <a:xfrm>
            <a:off x="525002" y="1845170"/>
            <a:ext cx="8281319" cy="646331"/>
          </a:xfrm>
          <a:prstGeom prst="rect">
            <a:avLst/>
          </a:prstGeom>
          <a:noFill/>
        </p:spPr>
        <p:txBody>
          <a:bodyPr wrap="square" rtlCol="0">
            <a:spAutoFit/>
          </a:bodyPr>
          <a:lstStyle/>
          <a:p>
            <a:pPr algn="ctr"/>
            <a:r>
              <a:rPr lang="fr-FR" sz="3600" b="1" dirty="0">
                <a:solidFill>
                  <a:srgbClr val="106585"/>
                </a:solidFill>
                <a:latin typeface="Dosis" pitchFamily="2" charset="0"/>
              </a:rPr>
              <a:t>La fermière donne de la laitue à la tortue.</a:t>
            </a:r>
          </a:p>
        </p:txBody>
      </p:sp>
      <p:pic>
        <p:nvPicPr>
          <p:cNvPr id="1026" name="Picture 2" descr="Image générée">
            <a:extLst>
              <a:ext uri="{FF2B5EF4-FFF2-40B4-BE49-F238E27FC236}">
                <a16:creationId xmlns:a16="http://schemas.microsoft.com/office/drawing/2014/main" id="{34D7AC4C-CDFD-C580-B585-95AC022171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70556" y="2769763"/>
            <a:ext cx="4790210" cy="319347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E189D2B6-A818-B90B-4DF9-A7978C111C8E}"/>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107735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60F7D-81CC-6323-3CEF-DE00D2D63465}"/>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E34496D-1A5B-217E-F862-BCD0C0C87F3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4A38EEE2-D04A-FC39-078A-A371CBE8AEB8}"/>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6C6A4DA-724B-42BB-F479-886A0EFDEFCB}"/>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7256C59D-6FC0-B2D7-CA05-9C5256041650}"/>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B1923E20-13D7-0F91-6843-07CE8FAAB4AA}"/>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8E04C5C-40B8-303E-4113-7314EB3BB8D6}"/>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7866F2B3-9617-1F26-683D-9E0AD85C6998}"/>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1946A008-6EA8-2104-9FF6-26A1A0C1D0F1}"/>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852DB4B6-CE56-0428-B9EB-D520AD3C5038}"/>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 «  la vaisselle est sur l’étagère » .Lisons ensemble. </a:t>
            </a:r>
            <a:endParaRPr lang="fr-FR" sz="1600" i="1" dirty="0">
              <a:solidFill>
                <a:prstClr val="white">
                  <a:lumMod val="65000"/>
                </a:prstClr>
              </a:solidFill>
            </a:endParaRPr>
          </a:p>
          <a:p>
            <a:pPr defTabSz="685818">
              <a:defRPr/>
            </a:pPr>
            <a:endParaRPr lang="fr-FR" sz="1600" b="1" dirty="0">
              <a:solidFill>
                <a:prstClr val="white">
                  <a:lumMod val="65000"/>
                </a:prstClr>
              </a:solidFill>
            </a:endParaRPr>
          </a:p>
        </p:txBody>
      </p:sp>
      <p:sp>
        <p:nvSpPr>
          <p:cNvPr id="10" name="ZoneTexte 9">
            <a:extLst>
              <a:ext uri="{FF2B5EF4-FFF2-40B4-BE49-F238E27FC236}">
                <a16:creationId xmlns:a16="http://schemas.microsoft.com/office/drawing/2014/main" id="{8711E9BE-726C-90E7-F192-FD5FE0690FCE}"/>
              </a:ext>
            </a:extLst>
          </p:cNvPr>
          <p:cNvSpPr txBox="1"/>
          <p:nvPr/>
        </p:nvSpPr>
        <p:spPr>
          <a:xfrm>
            <a:off x="525002" y="1845170"/>
            <a:ext cx="8281319" cy="646331"/>
          </a:xfrm>
          <a:prstGeom prst="rect">
            <a:avLst/>
          </a:prstGeom>
          <a:noFill/>
        </p:spPr>
        <p:txBody>
          <a:bodyPr wrap="square" rtlCol="0">
            <a:spAutoFit/>
          </a:bodyPr>
          <a:lstStyle/>
          <a:p>
            <a:pPr algn="ctr"/>
            <a:r>
              <a:rPr lang="fr-FR" sz="3600" b="1" dirty="0">
                <a:solidFill>
                  <a:srgbClr val="106585"/>
                </a:solidFill>
                <a:latin typeface="Dosis" pitchFamily="2" charset="0"/>
              </a:rPr>
              <a:t>La vaisselle est sur l’étagère.</a:t>
            </a:r>
          </a:p>
        </p:txBody>
      </p:sp>
      <p:pic>
        <p:nvPicPr>
          <p:cNvPr id="9" name="Image 8">
            <a:extLst>
              <a:ext uri="{FF2B5EF4-FFF2-40B4-BE49-F238E27FC236}">
                <a16:creationId xmlns:a16="http://schemas.microsoft.com/office/drawing/2014/main" id="{846CBD76-59FF-B336-598F-6C64AB4AA1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19453" y="2748577"/>
            <a:ext cx="5220133" cy="3371734"/>
          </a:xfrm>
          <a:prstGeom prst="rect">
            <a:avLst/>
          </a:prstGeom>
        </p:spPr>
      </p:pic>
      <p:pic>
        <p:nvPicPr>
          <p:cNvPr id="12" name="Image 11">
            <a:extLst>
              <a:ext uri="{FF2B5EF4-FFF2-40B4-BE49-F238E27FC236}">
                <a16:creationId xmlns:a16="http://schemas.microsoft.com/office/drawing/2014/main" id="{E0314DB8-C657-8C03-8AFD-370594A484C6}"/>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3032323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64233-E9D6-87D2-2D29-76208C67E22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F2C319A0-45B3-A6D8-A7E7-819B2E1EEF6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BEC288CB-B6A3-1C34-0B37-74AF044FDDBE}"/>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F42A9A3-0C53-5D28-A33C-4A9CA7DD42FF}"/>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9335201-9556-AEB7-0B1D-812188241E98}"/>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DA9DE21E-EF25-8D88-7A90-E357BBE34098}"/>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760B775-A272-4DDE-8301-D46FF9C9B2C0}"/>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D7F66759-CB14-7081-A9DD-DF729BEF5273}"/>
              </a:ext>
            </a:extLst>
          </p:cNvPr>
          <p:cNvSpPr txBox="1"/>
          <p:nvPr>
            <p:custDataLst>
              <p:tags r:id="rId7"/>
            </p:custDataLst>
          </p:nvPr>
        </p:nvSpPr>
        <p:spPr>
          <a:xfrm>
            <a:off x="761940" y="421022"/>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Calibri"/>
              </a:rPr>
              <a:t>« Dans le garage, il y aune bicyclette et une poussette ». Lisons ensemble.</a:t>
            </a:r>
          </a:p>
        </p:txBody>
      </p:sp>
      <p:sp>
        <p:nvSpPr>
          <p:cNvPr id="4" name="TextBox 10">
            <a:extLst>
              <a:ext uri="{FF2B5EF4-FFF2-40B4-BE49-F238E27FC236}">
                <a16:creationId xmlns:a16="http://schemas.microsoft.com/office/drawing/2014/main" id="{9DE5F729-F981-CEDA-77B8-2B4F626C9545}"/>
              </a:ext>
            </a:extLst>
          </p:cNvPr>
          <p:cNvSpPr txBox="1"/>
          <p:nvPr>
            <p:custDataLst>
              <p:tags r:id="rId8"/>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0AFFF36C-6256-7C0E-D70B-E00F3B040B75}"/>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AF9883D0-0624-26AA-7E93-F2DE098C9C08}"/>
              </a:ext>
            </a:extLst>
          </p:cNvPr>
          <p:cNvSpPr txBox="1"/>
          <p:nvPr/>
        </p:nvSpPr>
        <p:spPr>
          <a:xfrm>
            <a:off x="211753" y="1843667"/>
            <a:ext cx="8835533" cy="584775"/>
          </a:xfrm>
          <a:prstGeom prst="rect">
            <a:avLst/>
          </a:prstGeom>
          <a:noFill/>
        </p:spPr>
        <p:txBody>
          <a:bodyPr wrap="square" rtlCol="0">
            <a:spAutoFit/>
          </a:bodyPr>
          <a:lstStyle/>
          <a:p>
            <a:r>
              <a:rPr lang="fr-FR" sz="3200" b="1" dirty="0">
                <a:solidFill>
                  <a:srgbClr val="106585"/>
                </a:solidFill>
                <a:latin typeface="Dosis" pitchFamily="2" charset="0"/>
              </a:rPr>
              <a:t>Dans le garage, il y a une bicyclette et une poussette.</a:t>
            </a:r>
          </a:p>
        </p:txBody>
      </p:sp>
      <p:pic>
        <p:nvPicPr>
          <p:cNvPr id="9" name="Image 8">
            <a:extLst>
              <a:ext uri="{FF2B5EF4-FFF2-40B4-BE49-F238E27FC236}">
                <a16:creationId xmlns:a16="http://schemas.microsoft.com/office/drawing/2014/main" id="{716E8AD9-4352-B59E-445A-D5CE788EE15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9021" y="2523212"/>
            <a:ext cx="4543115" cy="3812694"/>
          </a:xfrm>
          <a:prstGeom prst="rect">
            <a:avLst/>
          </a:prstGeom>
        </p:spPr>
      </p:pic>
      <p:pic>
        <p:nvPicPr>
          <p:cNvPr id="11" name="Image 10">
            <a:extLst>
              <a:ext uri="{FF2B5EF4-FFF2-40B4-BE49-F238E27FC236}">
                <a16:creationId xmlns:a16="http://schemas.microsoft.com/office/drawing/2014/main" id="{D11A452B-4024-6C7D-92DF-8948AE5946DD}"/>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704911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DE4D-70E6-A77C-8F7A-9853D612F4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52B4E5-DF5C-71D8-950C-AC71E9583078}"/>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41EAC97-B6F7-4246-5083-EF287639B380}"/>
              </a:ext>
            </a:extLst>
          </p:cNvPr>
          <p:cNvSpPr txBox="1"/>
          <p:nvPr/>
        </p:nvSpPr>
        <p:spPr>
          <a:xfrm>
            <a:off x="595946" y="647513"/>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Rituel</a:t>
            </a:r>
            <a:r>
              <a:rPr lang="en-US" sz="3200" b="1" dirty="0">
                <a:solidFill>
                  <a:srgbClr val="215968"/>
                </a:solidFill>
                <a:latin typeface="Carelia" panose="020B0604020202020204" charset="0"/>
              </a:rPr>
              <a:t> </a:t>
            </a:r>
          </a:p>
        </p:txBody>
      </p:sp>
      <p:sp>
        <p:nvSpPr>
          <p:cNvPr id="8" name="TextBox 8">
            <a:extLst>
              <a:ext uri="{FF2B5EF4-FFF2-40B4-BE49-F238E27FC236}">
                <a16:creationId xmlns:a16="http://schemas.microsoft.com/office/drawing/2014/main" id="{42593E7C-BBD8-FF81-D60F-F45BC533BDF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C446D49-9F20-46FD-1E7E-6301D81F1BEC}"/>
              </a:ext>
            </a:extLst>
          </p:cNvPr>
          <p:cNvSpPr/>
          <p:nvPr/>
        </p:nvSpPr>
        <p:spPr>
          <a:xfrm>
            <a:off x="1436916" y="2040842"/>
            <a:ext cx="6270171" cy="1572207"/>
          </a:xfrm>
          <a:prstGeom prst="cloud">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49FBCEE2-871D-BA0E-0DE4-85A9D5E9A84C}"/>
              </a:ext>
            </a:extLst>
          </p:cNvPr>
          <p:cNvSpPr txBox="1"/>
          <p:nvPr/>
        </p:nvSpPr>
        <p:spPr>
          <a:xfrm>
            <a:off x="863602" y="2553794"/>
            <a:ext cx="7711551" cy="527067"/>
          </a:xfrm>
          <a:prstGeom prst="rect">
            <a:avLst/>
          </a:prstGeom>
        </p:spPr>
        <p:txBody>
          <a:bodyPr lIns="0" tIns="0" rIns="0" bIns="0" rtlCol="0" anchor="t">
            <a:spAutoFit/>
          </a:bodyPr>
          <a:lstStyle/>
          <a:p>
            <a:pPr algn="ctr" defTabSz="457246">
              <a:lnSpc>
                <a:spcPts val="4608"/>
              </a:lnSpc>
            </a:pPr>
            <a:r>
              <a:rPr lang="fr-FR" sz="2933" b="1" dirty="0">
                <a:solidFill>
                  <a:srgbClr val="EEECE1">
                    <a:lumMod val="50000"/>
                  </a:srgbClr>
                </a:solidFill>
                <a:latin typeface="Dosis" pitchFamily="2" charset="0"/>
                <a:ea typeface="Calibri" panose="020F0502020204030204" pitchFamily="34" charset="0"/>
                <a:cs typeface="Calibri" panose="020F0502020204030204" pitchFamily="34" charset="0"/>
              </a:rPr>
              <a:t>Dictée flash</a:t>
            </a:r>
          </a:p>
        </p:txBody>
      </p:sp>
      <p:pic>
        <p:nvPicPr>
          <p:cNvPr id="4" name="Image 3">
            <a:extLst>
              <a:ext uri="{FF2B5EF4-FFF2-40B4-BE49-F238E27FC236}">
                <a16:creationId xmlns:a16="http://schemas.microsoft.com/office/drawing/2014/main" id="{66A40509-A68C-CE65-DE12-1D87803287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8852" y="4186851"/>
            <a:ext cx="2146299" cy="1727201"/>
          </a:xfrm>
          <a:prstGeom prst="rect">
            <a:avLst/>
          </a:prstGeom>
        </p:spPr>
      </p:pic>
      <p:grpSp>
        <p:nvGrpSpPr>
          <p:cNvPr id="3" name="Groupe 2">
            <a:extLst>
              <a:ext uri="{FF2B5EF4-FFF2-40B4-BE49-F238E27FC236}">
                <a16:creationId xmlns:a16="http://schemas.microsoft.com/office/drawing/2014/main" id="{CCAC22C5-A7FF-0C43-129F-11913528983A}"/>
              </a:ext>
            </a:extLst>
          </p:cNvPr>
          <p:cNvGrpSpPr/>
          <p:nvPr/>
        </p:nvGrpSpPr>
        <p:grpSpPr>
          <a:xfrm>
            <a:off x="219466" y="99847"/>
            <a:ext cx="1547184" cy="410156"/>
            <a:chOff x="3759976" y="4473309"/>
            <a:chExt cx="1225727" cy="293439"/>
          </a:xfrm>
        </p:grpSpPr>
        <p:sp>
          <p:nvSpPr>
            <p:cNvPr id="5" name="Rectangle : coins arrondis 4">
              <a:extLst>
                <a:ext uri="{FF2B5EF4-FFF2-40B4-BE49-F238E27FC236}">
                  <a16:creationId xmlns:a16="http://schemas.microsoft.com/office/drawing/2014/main" id="{FD24E816-E526-D5A9-63E2-DE0ABF942CA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7" name="Picture 2">
              <a:extLst>
                <a:ext uri="{FF2B5EF4-FFF2-40B4-BE49-F238E27FC236}">
                  <a16:creationId xmlns:a16="http://schemas.microsoft.com/office/drawing/2014/main" id="{0BBFF5D3-7935-B9A8-38B4-592E97BA96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824BA8D-BEE0-50AE-78B4-DC4CA594A02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spTree>
    <p:extLst>
      <p:ext uri="{BB962C8B-B14F-4D97-AF65-F5344CB8AC3E}">
        <p14:creationId xmlns:p14="http://schemas.microsoft.com/office/powerpoint/2010/main" val="45075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A8AB9-49C6-0701-5811-66ED71F64A32}"/>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B706A7E-CF53-1B60-2AEE-C63BEAB30C8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3BDB1856-80F6-3A60-468C-F5E3779367D3}"/>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BD1DDD0-2E26-59AE-3CA2-41281459D80E}"/>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F998D7E-C78B-D417-93BA-6F837800A51C}"/>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448702C1-7027-48EE-0807-0EF4F35CB32F}"/>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4DFCB1B-D2EB-A494-2569-EFCD328E182C}"/>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3BD9C24E-0B74-8260-6456-28D19E9EE170}"/>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765BD393-9FD6-1A99-B274-D191CF0FF1D9}"/>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43728E52-EEFF-212C-57A7-7DF5817AEAB8}"/>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 La pâtissière prépare des gâteaux à la crème. » Lisons ensemble.</a:t>
            </a:r>
            <a:endParaRPr lang="fr-FR" sz="1600" i="1" dirty="0">
              <a:solidFill>
                <a:prstClr val="white">
                  <a:lumMod val="65000"/>
                </a:prstClr>
              </a:solidFill>
            </a:endParaRPr>
          </a:p>
          <a:p>
            <a:pPr defTabSz="685818">
              <a:defRPr/>
            </a:pPr>
            <a:endParaRPr lang="fr-FR" sz="1600" b="1" dirty="0">
              <a:solidFill>
                <a:prstClr val="white">
                  <a:lumMod val="65000"/>
                </a:prstClr>
              </a:solidFill>
            </a:endParaRPr>
          </a:p>
        </p:txBody>
      </p:sp>
      <p:sp>
        <p:nvSpPr>
          <p:cNvPr id="10" name="ZoneTexte 9">
            <a:extLst>
              <a:ext uri="{FF2B5EF4-FFF2-40B4-BE49-F238E27FC236}">
                <a16:creationId xmlns:a16="http://schemas.microsoft.com/office/drawing/2014/main" id="{F507261E-C466-7B8E-B151-93E6E709E41F}"/>
              </a:ext>
            </a:extLst>
          </p:cNvPr>
          <p:cNvSpPr txBox="1"/>
          <p:nvPr/>
        </p:nvSpPr>
        <p:spPr>
          <a:xfrm>
            <a:off x="286120" y="1845170"/>
            <a:ext cx="8520201" cy="646331"/>
          </a:xfrm>
          <a:prstGeom prst="rect">
            <a:avLst/>
          </a:prstGeom>
          <a:noFill/>
        </p:spPr>
        <p:txBody>
          <a:bodyPr wrap="square" rtlCol="0">
            <a:spAutoFit/>
          </a:bodyPr>
          <a:lstStyle/>
          <a:p>
            <a:r>
              <a:rPr lang="fr-FR" sz="3600" b="1" dirty="0">
                <a:solidFill>
                  <a:srgbClr val="106585"/>
                </a:solidFill>
                <a:latin typeface="Dosis" pitchFamily="2" charset="0"/>
              </a:rPr>
              <a:t>La pâtissière prépare des gâteaux à la crème.</a:t>
            </a:r>
          </a:p>
        </p:txBody>
      </p:sp>
      <p:pic>
        <p:nvPicPr>
          <p:cNvPr id="2050" name="Picture 2" descr="Image générée">
            <a:extLst>
              <a:ext uri="{FF2B5EF4-FFF2-40B4-BE49-F238E27FC236}">
                <a16:creationId xmlns:a16="http://schemas.microsoft.com/office/drawing/2014/main" id="{E2348C76-D60F-2C2F-5B2C-13AD538A29F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01733" y="2847998"/>
            <a:ext cx="5288973" cy="352598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36BBB2FB-314A-7259-1B8E-4CEF91D877AD}"/>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886699" y="310472"/>
            <a:ext cx="856309" cy="718845"/>
          </a:xfrm>
          <a:prstGeom prst="rect">
            <a:avLst/>
          </a:prstGeom>
        </p:spPr>
      </p:pic>
    </p:spTree>
    <p:extLst>
      <p:ext uri="{BB962C8B-B14F-4D97-AF65-F5344CB8AC3E}">
        <p14:creationId xmlns:p14="http://schemas.microsoft.com/office/powerpoint/2010/main" val="37877176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E4B61-8402-24F7-91FD-2A70254E4DC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5CFD0E0-8D96-CCF6-159A-D38294CA900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BCCE0AB-472D-1461-6672-EE14C5C1B273}"/>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A413647-A0E2-59E8-0643-A101F09B06E9}"/>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E3DA3BD-3698-A74B-361B-156D8B02AF93}"/>
              </a:ext>
            </a:extLst>
          </p:cNvPr>
          <p:cNvSpPr/>
          <p:nvPr>
            <p:custDataLst>
              <p:tags r:id="rId4"/>
            </p:custDataLst>
          </p:nvPr>
        </p:nvSpPr>
        <p:spPr>
          <a:xfrm>
            <a:off x="180977" y="308987"/>
            <a:ext cx="8769597" cy="674208"/>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B7BB8460-7F80-2D1E-CE63-9722BE15339D}"/>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F425540-8F0C-6886-3213-CE3B447DC7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D96E6EEA-0395-7D39-6516-337AB2EDE0AB}"/>
              </a:ext>
            </a:extLst>
          </p:cNvPr>
          <p:cNvSpPr txBox="1"/>
          <p:nvPr>
            <p:custDataLst>
              <p:tags r:id="rId7"/>
            </p:custDataLst>
          </p:nvPr>
        </p:nvSpPr>
        <p:spPr>
          <a:xfrm>
            <a:off x="416026" y="1138702"/>
            <a:ext cx="8337596" cy="5029746"/>
          </a:xfrm>
          <a:prstGeom prst="roundRect">
            <a:avLst/>
          </a:prstGeom>
          <a:noFill/>
        </p:spPr>
        <p:txBody>
          <a:bodyPr wrap="square" lIns="0" tIns="0" rIns="0" bIns="0" rtlCol="0" anchor="t">
            <a:spAutoFit/>
          </a:bodyPr>
          <a:lstStyle/>
          <a:p>
            <a:pPr algn="just" defTabSz="457223">
              <a:lnSpc>
                <a:spcPct val="150000"/>
              </a:lnSpc>
              <a:spcAft>
                <a:spcPts val="400"/>
              </a:spcAft>
              <a:defRPr/>
            </a:pPr>
            <a:r>
              <a:rPr lang="fr-FR" sz="2800" b="1" dirty="0">
                <a:solidFill>
                  <a:srgbClr val="106585"/>
                </a:solidFill>
                <a:latin typeface="Dosis" pitchFamily="2" charset="0"/>
              </a:rPr>
              <a:t>La fermière donne de la laitue à la tortue</a:t>
            </a:r>
            <a:r>
              <a:rPr lang="fr-FR" sz="2800" b="1" dirty="0">
                <a:solidFill>
                  <a:srgbClr val="4F81BD">
                    <a:lumMod val="50000"/>
                  </a:srgbClr>
                </a:solidFill>
                <a:latin typeface="Dosis" pitchFamily="2" charset="0"/>
              </a:rPr>
              <a:t>.</a:t>
            </a:r>
          </a:p>
          <a:p>
            <a:pPr algn="just" defTabSz="457223">
              <a:lnSpc>
                <a:spcPct val="150000"/>
              </a:lnSpc>
              <a:spcAft>
                <a:spcPts val="400"/>
              </a:spcAft>
              <a:defRPr/>
            </a:pPr>
            <a:endParaRPr lang="fr-FR" sz="2800" b="1" dirty="0">
              <a:solidFill>
                <a:srgbClr val="4F81BD">
                  <a:lumMod val="50000"/>
                </a:srgbClr>
              </a:solidFill>
              <a:latin typeface="Dosis" pitchFamily="2" charset="0"/>
            </a:endParaRPr>
          </a:p>
          <a:p>
            <a:pPr>
              <a:lnSpc>
                <a:spcPct val="150000"/>
              </a:lnSpc>
            </a:pPr>
            <a:r>
              <a:rPr lang="fr-FR" sz="2800" b="1" dirty="0">
                <a:solidFill>
                  <a:srgbClr val="106585"/>
                </a:solidFill>
                <a:latin typeface="Dosis" pitchFamily="2" charset="0"/>
              </a:rPr>
              <a:t>La vaisselle est sur l’étagère.</a:t>
            </a:r>
          </a:p>
          <a:p>
            <a:pPr>
              <a:lnSpc>
                <a:spcPct val="150000"/>
              </a:lnSpc>
            </a:pPr>
            <a:endParaRPr lang="fr-FR" sz="2800" b="1" dirty="0">
              <a:solidFill>
                <a:srgbClr val="106585"/>
              </a:solidFill>
              <a:latin typeface="Dosis" pitchFamily="2" charset="0"/>
            </a:endParaRPr>
          </a:p>
          <a:p>
            <a:pPr>
              <a:lnSpc>
                <a:spcPct val="150000"/>
              </a:lnSpc>
            </a:pPr>
            <a:r>
              <a:rPr lang="fr-FR" sz="2800" b="1" dirty="0">
                <a:solidFill>
                  <a:srgbClr val="106585"/>
                </a:solidFill>
                <a:latin typeface="Dosis" pitchFamily="2" charset="0"/>
              </a:rPr>
              <a:t>Dans le garage il y a une bicyclette et une poussette.</a:t>
            </a:r>
          </a:p>
          <a:p>
            <a:pPr>
              <a:lnSpc>
                <a:spcPct val="150000"/>
              </a:lnSpc>
            </a:pPr>
            <a:endParaRPr lang="fr-FR" sz="2800" b="1" dirty="0">
              <a:solidFill>
                <a:srgbClr val="106585"/>
              </a:solidFill>
              <a:latin typeface="Dosis" pitchFamily="2" charset="0"/>
            </a:endParaRPr>
          </a:p>
          <a:p>
            <a:pPr>
              <a:lnSpc>
                <a:spcPct val="150000"/>
              </a:lnSpc>
            </a:pPr>
            <a:r>
              <a:rPr lang="fr-FR" sz="2800" b="1" dirty="0">
                <a:solidFill>
                  <a:srgbClr val="106585"/>
                </a:solidFill>
                <a:latin typeface="Dosis" pitchFamily="2" charset="0"/>
              </a:rPr>
              <a:t>La pâtissière prépare des gâteaux à la crème.</a:t>
            </a:r>
          </a:p>
        </p:txBody>
      </p:sp>
      <p:sp>
        <p:nvSpPr>
          <p:cNvPr id="2" name="ZoneTexte 1">
            <a:extLst>
              <a:ext uri="{FF2B5EF4-FFF2-40B4-BE49-F238E27FC236}">
                <a16:creationId xmlns:a16="http://schemas.microsoft.com/office/drawing/2014/main" id="{8E5A28BD-2FC6-96AA-8984-3171ECB9621B}"/>
              </a:ext>
            </a:extLst>
          </p:cNvPr>
          <p:cNvSpPr txBox="1"/>
          <p:nvPr>
            <p:custDataLst>
              <p:tags r:id="rId8"/>
            </p:custDataLst>
          </p:nvPr>
        </p:nvSpPr>
        <p:spPr>
          <a:xfrm>
            <a:off x="861660" y="308988"/>
            <a:ext cx="7967708" cy="830997"/>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i="1" dirty="0">
                <a:solidFill>
                  <a:prstClr val="white">
                    <a:lumMod val="65000"/>
                  </a:prstClr>
                </a:solidFill>
              </a:rPr>
              <a:t>L’enseignant désigne des élèves chacun lit une phrase.</a:t>
            </a:r>
          </a:p>
          <a:p>
            <a:pPr defTabSz="685818">
              <a:defRPr/>
            </a:pPr>
            <a:endParaRPr lang="fr-FR" sz="1600" b="1" dirty="0">
              <a:solidFill>
                <a:prstClr val="white">
                  <a:lumMod val="65000"/>
                </a:prstClr>
              </a:solidFill>
            </a:endParaRPr>
          </a:p>
        </p:txBody>
      </p:sp>
      <p:graphicFrame>
        <p:nvGraphicFramePr>
          <p:cNvPr id="5" name="Tableau 4">
            <a:extLst>
              <a:ext uri="{FF2B5EF4-FFF2-40B4-BE49-F238E27FC236}">
                <a16:creationId xmlns:a16="http://schemas.microsoft.com/office/drawing/2014/main" id="{2B031B60-5D2F-C145-D649-372062E1C7DD}"/>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85679">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55ABBE4C-4A36-FE96-570D-A845284030CE}"/>
              </a:ext>
            </a:extLst>
          </p:cNvPr>
          <p:cNvPicPr>
            <a:picLocks noChangeAspect="1"/>
          </p:cNvPicPr>
          <p:nvPr>
            <p:custDataLst>
              <p:tags r:id="rId10"/>
            </p:custDataLst>
          </p:nvPr>
        </p:nvPicPr>
        <p:blipFill>
          <a:blip r:embed="rId14"/>
          <a:stretch>
            <a:fillRect/>
          </a:stretch>
        </p:blipFill>
        <p:spPr>
          <a:xfrm>
            <a:off x="7639575" y="325001"/>
            <a:ext cx="1232811" cy="761784"/>
          </a:xfrm>
          <a:prstGeom prst="roundRect">
            <a:avLst>
              <a:gd name="adj" fmla="val 31362"/>
            </a:avLst>
          </a:prstGeom>
        </p:spPr>
      </p:pic>
      <p:sp>
        <p:nvSpPr>
          <p:cNvPr id="7" name="AutoShape 2" descr="chin et chat dans les bras d'un vétérinaire">
            <a:extLst>
              <a:ext uri="{FF2B5EF4-FFF2-40B4-BE49-F238E27FC236}">
                <a16:creationId xmlns:a16="http://schemas.microsoft.com/office/drawing/2014/main" id="{60F4DB15-ED60-DE6D-D4EA-FC5BA1C6A60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A"/>
          </a:p>
        </p:txBody>
      </p:sp>
      <p:sp>
        <p:nvSpPr>
          <p:cNvPr id="9" name="AutoShape 4" descr="chin et chat dans les bras d'un vétérinaire">
            <a:extLst>
              <a:ext uri="{FF2B5EF4-FFF2-40B4-BE49-F238E27FC236}">
                <a16:creationId xmlns:a16="http://schemas.microsoft.com/office/drawing/2014/main" id="{DD48A27C-4031-BA83-056D-42E6E5124B61}"/>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A"/>
          </a:p>
        </p:txBody>
      </p:sp>
      <p:sp>
        <p:nvSpPr>
          <p:cNvPr id="10" name="AutoShape 6" descr="chin et chat dans les bras d'un vétérinaire">
            <a:extLst>
              <a:ext uri="{FF2B5EF4-FFF2-40B4-BE49-F238E27FC236}">
                <a16:creationId xmlns:a16="http://schemas.microsoft.com/office/drawing/2014/main" id="{E1E1B7E9-08F3-C6C0-37EE-778DAFCD58AB}"/>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A"/>
          </a:p>
        </p:txBody>
      </p:sp>
    </p:spTree>
    <p:extLst>
      <p:ext uri="{BB962C8B-B14F-4D97-AF65-F5344CB8AC3E}">
        <p14:creationId xmlns:p14="http://schemas.microsoft.com/office/powerpoint/2010/main" val="3151940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D0478-4240-F891-8754-B4DAD75E6F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88B29D-2449-8A02-D4E8-86F1A330F4DC}"/>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E034D8-9C47-2D75-A9E7-A5A79138FBB5}"/>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err="1">
                <a:solidFill>
                  <a:srgbClr val="215968"/>
                </a:solidFill>
                <a:latin typeface="Carelia"/>
              </a:rPr>
              <a:t>Ecriture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4467BC8D-81FA-DED5-98DA-2D16DD2B308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CBA7342-4B10-866A-9367-47C29E34E8F7}"/>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52D4E163-58D3-9941-8368-FEBECCABAE3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Dictée de mots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5308862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L’étagère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L’étagère. Lisons ensemble: l’étagère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57921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5862792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L’étagère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6875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9600" b="1" dirty="0">
                <a:solidFill>
                  <a:srgbClr val="106585"/>
                </a:solidFill>
                <a:latin typeface="Dosis" pitchFamily="2" charset="0"/>
              </a:rPr>
              <a:t>L</a:t>
            </a:r>
            <a:r>
              <a:rPr lang="fr-MA" sz="9600" b="1" dirty="0">
                <a:solidFill>
                  <a:srgbClr val="106585"/>
                </a:solidFill>
                <a:latin typeface="Dosis" pitchFamily="2" charset="0"/>
              </a:rPr>
              <a:t>a fenêtre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La fenêtre. Lisons ensemble: la fenêtre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12013817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15714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La fenêtre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6220501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vétérinaire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6" y="36133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Le vétérinaire. Lisons ensemble: le  vétérinaire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382306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01E9-E6E4-10C7-D133-3997E0EEC7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865C9A-3E96-9B50-8530-557F9A514F40}"/>
              </a:ext>
            </a:extLst>
          </p:cNvPr>
          <p:cNvSpPr/>
          <p:nvPr/>
        </p:nvSpPr>
        <p:spPr>
          <a:xfrm>
            <a:off x="0" y="983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8728A1D-467D-56E7-4B54-BA0EA9F4769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844ABE9-70E3-1AB9-BBEA-DEBFEDD3035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0ED25677-5BC0-618B-7148-B8D9F662E629}"/>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F625B1BE-6669-0FE7-AB01-D7115E1889A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1951358E-9512-9F22-6EA0-69E4B64D16B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87E8D20A-E038-813D-0468-082DC6A856C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64201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252590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Le vétérinaire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4283248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A30DA-BF4D-1426-090D-3053748E46AA}"/>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A1CB0188-5158-6428-5C62-6628FCF4EF0B}"/>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EE197E0-047B-78DA-BF7C-E048E437C472}"/>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Seize</a:t>
            </a:r>
          </a:p>
          <a:p>
            <a:pPr algn="ctr" defTabSz="457246"/>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501F082-841C-083E-E091-C47EEE8B9B3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1EF6F66-BAAA-8D77-D022-F591FA0B1A7F}"/>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67994961-7E6A-C6BC-6F3B-A60C2653CD9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4F71A566-9BD0-3346-E3FB-AB84C1DE0D52}"/>
              </a:ext>
            </a:extLst>
          </p:cNvPr>
          <p:cNvSpPr txBox="1"/>
          <p:nvPr/>
        </p:nvSpPr>
        <p:spPr>
          <a:xfrm>
            <a:off x="1140866" y="36133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Seize . Lisons ensemble: seize </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11092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E0C74-F14D-10AA-6A10-EF51DDAAEB9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4D803E6-F0F8-DE2A-6631-96B0E27770D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DDBC3347-F0F8-2BC9-0702-1F567B366B5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8B57A32-88C4-46F9-BD63-BAB2B531238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A7EE140-C3E6-569B-7622-A4BE3439332C}"/>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2C8A0E5-020A-40CD-3769-88B0E8C8F1E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2329004D-A6E1-96C8-FFD7-CD295882026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32DB1C-0F90-588B-29A9-8CCEC75EDC06}"/>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42313573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FF3C6-4325-A1BF-E3C9-5ADCF034939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AE38FCA-6120-04A2-51C1-AF2C7367246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16ED8DB-35C0-9786-325D-7D3885F3B446}"/>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71DC9F6-5BC3-AFD0-CB12-1D782A9762B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F16AA6A-99AB-3FF8-E23C-71A8C2E3519D}"/>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064DE536-FD19-C555-4DDC-2CC44841B0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E08BCB3A-6092-FF67-8ADD-2A70EFDB15F3}"/>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015D0F0-8BBD-9C19-4CD8-A6843F0234EB}"/>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AE496F10-F92C-7708-0EB5-12D305E2AF4D}"/>
              </a:ext>
            </a:extLst>
          </p:cNvPr>
          <p:cNvSpPr txBox="1"/>
          <p:nvPr/>
        </p:nvSpPr>
        <p:spPr>
          <a:xfrm>
            <a:off x="3195200" y="2861186"/>
            <a:ext cx="3058116" cy="707886"/>
          </a:xfrm>
          <a:prstGeom prst="rect">
            <a:avLst/>
          </a:prstGeom>
          <a:noFill/>
        </p:spPr>
        <p:txBody>
          <a:bodyPr wrap="square">
            <a:spAutoFit/>
          </a:bodyPr>
          <a:lstStyle/>
          <a:p>
            <a:pPr algn="ctr" defTabSz="457246"/>
            <a:r>
              <a:rPr lang="fr-FR" sz="4000" b="1" dirty="0">
                <a:solidFill>
                  <a:schemeClr val="bg1"/>
                </a:solidFill>
                <a:latin typeface="Dosis" pitchFamily="2" charset="0"/>
              </a:rPr>
              <a:t>s</a:t>
            </a:r>
            <a:r>
              <a:rPr lang="fr-MA" sz="4000" b="1" dirty="0" err="1">
                <a:solidFill>
                  <a:schemeClr val="bg1"/>
                </a:solidFill>
                <a:latin typeface="Dosis" pitchFamily="2" charset="0"/>
              </a:rPr>
              <a:t>eize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15378981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9003E-B0AB-B435-349E-BC79349E0B9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72C512BC-05DA-0C7E-60CF-43CF750CB619}"/>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37A7085-C0E8-F81E-A594-B950AE549BA8}"/>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La fourchette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6F433D2A-DA9F-941B-D14C-D2B8277E4AD7}"/>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C0027DE6-AF03-81C6-EBE8-DEA7AD606E60}"/>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37AC7ED4-316E-91C0-A0F6-22E1AB0CE4E4}"/>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47F1B427-A45A-4B48-3AC5-A7482E882846}"/>
              </a:ext>
            </a:extLst>
          </p:cNvPr>
          <p:cNvSpPr txBox="1"/>
          <p:nvPr/>
        </p:nvSpPr>
        <p:spPr>
          <a:xfrm>
            <a:off x="1140866" y="36133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La fourchette. Lisons ensemble: la fourchette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785713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AEA7E-3E60-4699-2AD5-D248B5D7E15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5386089-2C21-4881-AC46-62573F4EC7C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49B6AEFE-01BA-76DD-1278-77AAE31CCA8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EDB0EE6-753A-C9E4-9261-D609A5C7E93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FEB2947-A716-711B-443B-849C310D5F84}"/>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4C62CC4B-F001-024C-0040-8BE8615976D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5563F204-6DD5-1A69-6F0F-5B63DB672BEA}"/>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D8AD3963-020D-BC30-5D9B-50CBCDE980FD}"/>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9592932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5057E-4E3D-977C-5FB3-28E0A570A01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F4A67D5-8F69-0A2A-5C64-70C905E7796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C3985C93-5215-C1C6-69B3-6AD625B6687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AB6245C-D682-D3E0-1328-442D52608C1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0856970-A5B9-E701-6D1F-590DFDCD653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40D07FCC-466D-BE9A-4AF6-F2B1AA90362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399D86F3-C220-8381-EB97-8F39197B27E0}"/>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EEA8FE2E-06C6-BC11-7A67-F95040FEB87A}"/>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57EA1B3D-9F6F-6D74-FF7F-9C142EAD0293}"/>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La fourchette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42153703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A85B7-6B4B-4B2A-E790-2E400A1B5E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2B61D9-0014-5C61-8041-D3057CF3ACB0}"/>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97192840-FA34-5800-0CD4-B9A5F8B4A523}"/>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Pratique </a:t>
            </a:r>
            <a:r>
              <a:rPr lang="en-US" sz="3200" dirty="0" err="1">
                <a:solidFill>
                  <a:srgbClr val="215968"/>
                </a:solidFill>
                <a:latin typeface="Carelia"/>
              </a:rPr>
              <a:t>autonome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30BB91E0-519C-3A7C-AEC6-BFC196649A7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295852F-FDE9-1449-FEC1-DEDE4388B5D0}"/>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79464D8C-AFD6-2B16-E4E7-7CED0E9603C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à deux </a:t>
            </a:r>
          </a:p>
        </p:txBody>
      </p:sp>
    </p:spTree>
    <p:extLst>
      <p:ext uri="{BB962C8B-B14F-4D97-AF65-F5344CB8AC3E}">
        <p14:creationId xmlns:p14="http://schemas.microsoft.com/office/powerpoint/2010/main" val="96005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CCAE6-2207-1F7C-95ED-5C7CF6E321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4E4A576-FF50-6353-421B-0113EA8432F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E5610B2-039E-3EA9-D04B-C29127B3A8B1}"/>
              </a:ext>
            </a:extLst>
          </p:cNvPr>
          <p:cNvSpPr/>
          <p:nvPr/>
        </p:nvSpPr>
        <p:spPr>
          <a:xfrm>
            <a:off x="114754" y="207939"/>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90B7FAD-6B01-4B16-75BA-5BA0205C5BD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60E7610-45B4-AAB5-AE67-CEDEB422CE26}"/>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283E64B1-FC38-FEDC-32BE-D5E222BBBF32}"/>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5A04180C-50F0-990A-D52E-9F9E5CF162BD}"/>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1et2  page 29.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90E6AE71-252C-164D-60BA-617E94398CC4}"/>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14423" y="228600"/>
            <a:ext cx="1370707" cy="856623"/>
          </a:xfrm>
          <a:prstGeom prst="rect">
            <a:avLst/>
          </a:prstGeom>
        </p:spPr>
      </p:pic>
      <p:pic>
        <p:nvPicPr>
          <p:cNvPr id="11" name="Image 10">
            <a:extLst>
              <a:ext uri="{FF2B5EF4-FFF2-40B4-BE49-F238E27FC236}">
                <a16:creationId xmlns:a16="http://schemas.microsoft.com/office/drawing/2014/main" id="{4846FF11-D932-E68D-6D8F-934B0C696826}"/>
              </a:ext>
            </a:extLst>
          </p:cNvPr>
          <p:cNvPicPr>
            <a:picLocks noChangeAspect="1"/>
          </p:cNvPicPr>
          <p:nvPr/>
        </p:nvPicPr>
        <p:blipFill>
          <a:blip r:embed="rId7"/>
          <a:stretch>
            <a:fillRect/>
          </a:stretch>
        </p:blipFill>
        <p:spPr>
          <a:xfrm>
            <a:off x="3023755" y="1085222"/>
            <a:ext cx="3701081" cy="5041491"/>
          </a:xfrm>
          <a:prstGeom prst="rect">
            <a:avLst/>
          </a:prstGeom>
          <a:ln w="38100">
            <a:solidFill>
              <a:schemeClr val="tx1"/>
            </a:solidFill>
          </a:ln>
        </p:spPr>
      </p:pic>
      <p:sp>
        <p:nvSpPr>
          <p:cNvPr id="5" name="Rectangle 4">
            <a:extLst>
              <a:ext uri="{FF2B5EF4-FFF2-40B4-BE49-F238E27FC236}">
                <a16:creationId xmlns:a16="http://schemas.microsoft.com/office/drawing/2014/main" id="{409CBBAF-EA1E-A8C4-1113-FFF412C19004}"/>
              </a:ext>
            </a:extLst>
          </p:cNvPr>
          <p:cNvSpPr/>
          <p:nvPr/>
        </p:nvSpPr>
        <p:spPr>
          <a:xfrm>
            <a:off x="2163777" y="2434815"/>
            <a:ext cx="5395354" cy="167260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9961071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3"/>
</p:tagLst>
</file>

<file path=ppt/tags/tag101.xml><?xml version="1.0" encoding="utf-8"?>
<p:tagLst xmlns:a="http://schemas.openxmlformats.org/drawingml/2006/main" xmlns:r="http://schemas.openxmlformats.org/officeDocument/2006/relationships" xmlns:p="http://schemas.openxmlformats.org/presentationml/2006/main">
  <p:tag name="NUM" val="6"/>
</p:tagLst>
</file>

<file path=ppt/tags/tag102.xml><?xml version="1.0" encoding="utf-8"?>
<p:tagLst xmlns:a="http://schemas.openxmlformats.org/drawingml/2006/main" xmlns:r="http://schemas.openxmlformats.org/officeDocument/2006/relationships" xmlns:p="http://schemas.openxmlformats.org/presentationml/2006/main">
  <p:tag name="NUM" val="7"/>
</p:tagLst>
</file>

<file path=ppt/tags/tag103.xml><?xml version="1.0" encoding="utf-8"?>
<p:tagLst xmlns:a="http://schemas.openxmlformats.org/drawingml/2006/main" xmlns:r="http://schemas.openxmlformats.org/officeDocument/2006/relationships" xmlns:p="http://schemas.openxmlformats.org/presentationml/2006/main">
  <p:tag name="NUM" val="8"/>
</p:tagLst>
</file>

<file path=ppt/tags/tag104.xml><?xml version="1.0" encoding="utf-8"?>
<p:tagLst xmlns:a="http://schemas.openxmlformats.org/drawingml/2006/main" xmlns:r="http://schemas.openxmlformats.org/officeDocument/2006/relationships" xmlns:p="http://schemas.openxmlformats.org/presentationml/2006/main">
  <p:tag name="NUM" val="9"/>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6"/>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4"/>
</p:tagLst>
</file>

<file path=ppt/tags/tag111.xml><?xml version="1.0" encoding="utf-8"?>
<p:tagLst xmlns:a="http://schemas.openxmlformats.org/drawingml/2006/main" xmlns:r="http://schemas.openxmlformats.org/officeDocument/2006/relationships" xmlns:p="http://schemas.openxmlformats.org/presentationml/2006/main">
  <p:tag name="NUM" val="5"/>
</p:tagLst>
</file>

<file path=ppt/tags/tag112.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2"/>
</p:tagLst>
</file>

<file path=ppt/tags/tag115.xml><?xml version="1.0" encoding="utf-8"?>
<p:tagLst xmlns:a="http://schemas.openxmlformats.org/drawingml/2006/main" xmlns:r="http://schemas.openxmlformats.org/officeDocument/2006/relationships" xmlns:p="http://schemas.openxmlformats.org/presentationml/2006/main">
  <p:tag name="NUM" val="3"/>
</p:tagLst>
</file>

<file path=ppt/tags/tag116.xml><?xml version="1.0" encoding="utf-8"?>
<p:tagLst xmlns:a="http://schemas.openxmlformats.org/drawingml/2006/main" xmlns:r="http://schemas.openxmlformats.org/officeDocument/2006/relationships" xmlns:p="http://schemas.openxmlformats.org/presentationml/2006/main">
  <p:tag name="NUM" val="4"/>
</p:tagLst>
</file>

<file path=ppt/tags/tag117.xml><?xml version="1.0" encoding="utf-8"?>
<p:tagLst xmlns:a="http://schemas.openxmlformats.org/drawingml/2006/main" xmlns:r="http://schemas.openxmlformats.org/officeDocument/2006/relationships" xmlns:p="http://schemas.openxmlformats.org/presentationml/2006/main">
  <p:tag name="NUM" val="5"/>
</p:tagLst>
</file>

<file path=ppt/tags/tag118.xml><?xml version="1.0" encoding="utf-8"?>
<p:tagLst xmlns:a="http://schemas.openxmlformats.org/drawingml/2006/main" xmlns:r="http://schemas.openxmlformats.org/officeDocument/2006/relationships" xmlns:p="http://schemas.openxmlformats.org/presentationml/2006/main">
  <p:tag name="NUM" val="6"/>
</p:tagLst>
</file>

<file path=ppt/tags/tag119.xml><?xml version="1.0" encoding="utf-8"?>
<p:tagLst xmlns:a="http://schemas.openxmlformats.org/drawingml/2006/main" xmlns:r="http://schemas.openxmlformats.org/officeDocument/2006/relationships" xmlns:p="http://schemas.openxmlformats.org/presentationml/2006/main">
  <p:tag name="NUM" val="7"/>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20.xml><?xml version="1.0" encoding="utf-8"?>
<p:tagLst xmlns:a="http://schemas.openxmlformats.org/drawingml/2006/main" xmlns:r="http://schemas.openxmlformats.org/officeDocument/2006/relationships" xmlns:p="http://schemas.openxmlformats.org/presentationml/2006/main">
  <p:tag name="NUM" val="8"/>
</p:tagLst>
</file>

<file path=ppt/tags/tag121.xml><?xml version="1.0" encoding="utf-8"?>
<p:tagLst xmlns:a="http://schemas.openxmlformats.org/drawingml/2006/main" xmlns:r="http://schemas.openxmlformats.org/officeDocument/2006/relationships" xmlns:p="http://schemas.openxmlformats.org/presentationml/2006/main">
  <p:tag name="NUM" val="10"/>
</p:tagLst>
</file>

<file path=ppt/tags/tag122.xml><?xml version="1.0" encoding="utf-8"?>
<p:tagLst xmlns:a="http://schemas.openxmlformats.org/drawingml/2006/main" xmlns:r="http://schemas.openxmlformats.org/officeDocument/2006/relationships" xmlns:p="http://schemas.openxmlformats.org/presentationml/2006/main">
  <p:tag name="NUM" val="11"/>
</p:tagLst>
</file>

<file path=ppt/tags/tag123.xml><?xml version="1.0" encoding="utf-8"?>
<p:tagLst xmlns:a="http://schemas.openxmlformats.org/drawingml/2006/main" xmlns:r="http://schemas.openxmlformats.org/officeDocument/2006/relationships" xmlns:p="http://schemas.openxmlformats.org/presentationml/2006/main">
  <p:tag name="NUM" val="12"/>
</p:tagLst>
</file>

<file path=ppt/tags/tag124.xml><?xml version="1.0" encoding="utf-8"?>
<p:tagLst xmlns:a="http://schemas.openxmlformats.org/drawingml/2006/main" xmlns:r="http://schemas.openxmlformats.org/officeDocument/2006/relationships" xmlns:p="http://schemas.openxmlformats.org/presentationml/2006/main">
  <p:tag name="NUM" val="3"/>
</p:tagLst>
</file>

<file path=ppt/tags/tag125.xml><?xml version="1.0" encoding="utf-8"?>
<p:tagLst xmlns:a="http://schemas.openxmlformats.org/drawingml/2006/main" xmlns:r="http://schemas.openxmlformats.org/officeDocument/2006/relationships" xmlns:p="http://schemas.openxmlformats.org/presentationml/2006/main">
  <p:tag name="NUM" val="10"/>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2"/>
</p:tagLst>
</file>

<file path=ppt/tags/tag128.xml><?xml version="1.0" encoding="utf-8"?>
<p:tagLst xmlns:a="http://schemas.openxmlformats.org/drawingml/2006/main" xmlns:r="http://schemas.openxmlformats.org/officeDocument/2006/relationships" xmlns:p="http://schemas.openxmlformats.org/presentationml/2006/main">
  <p:tag name="NUM" val="3"/>
</p:tagLst>
</file>

<file path=ppt/tags/tag129.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30.xml><?xml version="1.0" encoding="utf-8"?>
<p:tagLst xmlns:a="http://schemas.openxmlformats.org/drawingml/2006/main" xmlns:r="http://schemas.openxmlformats.org/officeDocument/2006/relationships" xmlns:p="http://schemas.openxmlformats.org/presentationml/2006/main">
  <p:tag name="NUM" val="5"/>
</p:tagLst>
</file>

<file path=ppt/tags/tag131.xml><?xml version="1.0" encoding="utf-8"?>
<p:tagLst xmlns:a="http://schemas.openxmlformats.org/drawingml/2006/main" xmlns:r="http://schemas.openxmlformats.org/officeDocument/2006/relationships" xmlns:p="http://schemas.openxmlformats.org/presentationml/2006/main">
  <p:tag name="NUM" val="3"/>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2"/>
</p:tagLst>
</file>

<file path=ppt/tags/tag134.xml><?xml version="1.0" encoding="utf-8"?>
<p:tagLst xmlns:a="http://schemas.openxmlformats.org/drawingml/2006/main" xmlns:r="http://schemas.openxmlformats.org/officeDocument/2006/relationships" xmlns:p="http://schemas.openxmlformats.org/presentationml/2006/main">
  <p:tag name="NUM" val="3"/>
</p:tagLst>
</file>

<file path=ppt/tags/tag135.xml><?xml version="1.0" encoding="utf-8"?>
<p:tagLst xmlns:a="http://schemas.openxmlformats.org/drawingml/2006/main" xmlns:r="http://schemas.openxmlformats.org/officeDocument/2006/relationships" xmlns:p="http://schemas.openxmlformats.org/presentationml/2006/main">
  <p:tag name="NUM" val="4"/>
</p:tagLst>
</file>

<file path=ppt/tags/tag136.xml><?xml version="1.0" encoding="utf-8"?>
<p:tagLst xmlns:a="http://schemas.openxmlformats.org/drawingml/2006/main" xmlns:r="http://schemas.openxmlformats.org/officeDocument/2006/relationships" xmlns:p="http://schemas.openxmlformats.org/presentationml/2006/main">
  <p:tag name="NUM" val="5"/>
</p:tagLst>
</file>

<file path=ppt/tags/tag137.xml><?xml version="1.0" encoding="utf-8"?>
<p:tagLst xmlns:a="http://schemas.openxmlformats.org/drawingml/2006/main" xmlns:r="http://schemas.openxmlformats.org/officeDocument/2006/relationships" xmlns:p="http://schemas.openxmlformats.org/presentationml/2006/main">
  <p:tag name="NUM" val="6"/>
</p:tagLst>
</file>

<file path=ppt/tags/tag138.xml><?xml version="1.0" encoding="utf-8"?>
<p:tagLst xmlns:a="http://schemas.openxmlformats.org/drawingml/2006/main" xmlns:r="http://schemas.openxmlformats.org/officeDocument/2006/relationships" xmlns:p="http://schemas.openxmlformats.org/presentationml/2006/main">
  <p:tag name="NUM" val="7"/>
</p:tagLst>
</file>

<file path=ppt/tags/tag139.xml><?xml version="1.0" encoding="utf-8"?>
<p:tagLst xmlns:a="http://schemas.openxmlformats.org/drawingml/2006/main" xmlns:r="http://schemas.openxmlformats.org/officeDocument/2006/relationships" xmlns:p="http://schemas.openxmlformats.org/presentationml/2006/main">
  <p:tag name="NUM" val="8"/>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40.xml><?xml version="1.0" encoding="utf-8"?>
<p:tagLst xmlns:a="http://schemas.openxmlformats.org/drawingml/2006/main" xmlns:r="http://schemas.openxmlformats.org/officeDocument/2006/relationships" xmlns:p="http://schemas.openxmlformats.org/presentationml/2006/main">
  <p:tag name="NUM" val="10"/>
</p:tagLst>
</file>

<file path=ppt/tags/tag141.xml><?xml version="1.0" encoding="utf-8"?>
<p:tagLst xmlns:a="http://schemas.openxmlformats.org/drawingml/2006/main" xmlns:r="http://schemas.openxmlformats.org/officeDocument/2006/relationships" xmlns:p="http://schemas.openxmlformats.org/presentationml/2006/main">
  <p:tag name="NUM" val="11"/>
</p:tagLst>
</file>

<file path=ppt/tags/tag142.xml><?xml version="1.0" encoding="utf-8"?>
<p:tagLst xmlns:a="http://schemas.openxmlformats.org/drawingml/2006/main" xmlns:r="http://schemas.openxmlformats.org/officeDocument/2006/relationships" xmlns:p="http://schemas.openxmlformats.org/presentationml/2006/main">
  <p:tag name="NUM" val="12"/>
</p:tagLst>
</file>

<file path=ppt/tags/tag143.xml><?xml version="1.0" encoding="utf-8"?>
<p:tagLst xmlns:a="http://schemas.openxmlformats.org/drawingml/2006/main" xmlns:r="http://schemas.openxmlformats.org/officeDocument/2006/relationships" xmlns:p="http://schemas.openxmlformats.org/presentationml/2006/main">
  <p:tag name="NUM" val="3"/>
</p:tagLst>
</file>

<file path=ppt/tags/tag144.xml><?xml version="1.0" encoding="utf-8"?>
<p:tagLst xmlns:a="http://schemas.openxmlformats.org/drawingml/2006/main" xmlns:r="http://schemas.openxmlformats.org/officeDocument/2006/relationships" xmlns:p="http://schemas.openxmlformats.org/presentationml/2006/main">
  <p:tag name="NUM" val="10"/>
</p:tagLst>
</file>

<file path=ppt/tags/tag145.xml><?xml version="1.0" encoding="utf-8"?>
<p:tagLst xmlns:a="http://schemas.openxmlformats.org/drawingml/2006/main" xmlns:r="http://schemas.openxmlformats.org/officeDocument/2006/relationships" xmlns:p="http://schemas.openxmlformats.org/presentationml/2006/main">
  <p:tag name="NUM" val="1"/>
</p:tagLst>
</file>

<file path=ppt/tags/tag146.xml><?xml version="1.0" encoding="utf-8"?>
<p:tagLst xmlns:a="http://schemas.openxmlformats.org/drawingml/2006/main" xmlns:r="http://schemas.openxmlformats.org/officeDocument/2006/relationships" xmlns:p="http://schemas.openxmlformats.org/presentationml/2006/main">
  <p:tag name="NUM" val="2"/>
</p:tagLst>
</file>

<file path=ppt/tags/tag147.xml><?xml version="1.0" encoding="utf-8"?>
<p:tagLst xmlns:a="http://schemas.openxmlformats.org/drawingml/2006/main" xmlns:r="http://schemas.openxmlformats.org/officeDocument/2006/relationships" xmlns:p="http://schemas.openxmlformats.org/presentationml/2006/main">
  <p:tag name="NUM" val="4"/>
</p:tagLst>
</file>

<file path=ppt/tags/tag148.xml><?xml version="1.0" encoding="utf-8"?>
<p:tagLst xmlns:a="http://schemas.openxmlformats.org/drawingml/2006/main" xmlns:r="http://schemas.openxmlformats.org/officeDocument/2006/relationships" xmlns:p="http://schemas.openxmlformats.org/presentationml/2006/main">
  <p:tag name="NUM" val="5"/>
</p:tagLst>
</file>

<file path=ppt/tags/tag149.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7"/>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2"/>
</p:tagLst>
</file>

<file path=ppt/tags/tag152.xml><?xml version="1.0" encoding="utf-8"?>
<p:tagLst xmlns:a="http://schemas.openxmlformats.org/drawingml/2006/main" xmlns:r="http://schemas.openxmlformats.org/officeDocument/2006/relationships" xmlns:p="http://schemas.openxmlformats.org/presentationml/2006/main">
  <p:tag name="NUM" val="3"/>
</p:tagLst>
</file>

<file path=ppt/tags/tag153.xml><?xml version="1.0" encoding="utf-8"?>
<p:tagLst xmlns:a="http://schemas.openxmlformats.org/drawingml/2006/main" xmlns:r="http://schemas.openxmlformats.org/officeDocument/2006/relationships" xmlns:p="http://schemas.openxmlformats.org/presentationml/2006/main">
  <p:tag name="NUM" val="4"/>
</p:tagLst>
</file>

<file path=ppt/tags/tag154.xml><?xml version="1.0" encoding="utf-8"?>
<p:tagLst xmlns:a="http://schemas.openxmlformats.org/drawingml/2006/main" xmlns:r="http://schemas.openxmlformats.org/officeDocument/2006/relationships" xmlns:p="http://schemas.openxmlformats.org/presentationml/2006/main">
  <p:tag name="NUM" val="5"/>
</p:tagLst>
</file>

<file path=ppt/tags/tag155.xml><?xml version="1.0" encoding="utf-8"?>
<p:tagLst xmlns:a="http://schemas.openxmlformats.org/drawingml/2006/main" xmlns:r="http://schemas.openxmlformats.org/officeDocument/2006/relationships" xmlns:p="http://schemas.openxmlformats.org/presentationml/2006/main">
  <p:tag name="NUM" val="6"/>
</p:tagLst>
</file>

<file path=ppt/tags/tag156.xml><?xml version="1.0" encoding="utf-8"?>
<p:tagLst xmlns:a="http://schemas.openxmlformats.org/drawingml/2006/main" xmlns:r="http://schemas.openxmlformats.org/officeDocument/2006/relationships" xmlns:p="http://schemas.openxmlformats.org/presentationml/2006/main">
  <p:tag name="NUM" val="7"/>
</p:tagLst>
</file>

<file path=ppt/tags/tag157.xml><?xml version="1.0" encoding="utf-8"?>
<p:tagLst xmlns:a="http://schemas.openxmlformats.org/drawingml/2006/main" xmlns:r="http://schemas.openxmlformats.org/officeDocument/2006/relationships" xmlns:p="http://schemas.openxmlformats.org/presentationml/2006/main">
  <p:tag name="NUM" val="8"/>
</p:tagLst>
</file>

<file path=ppt/tags/tag158.xml><?xml version="1.0" encoding="utf-8"?>
<p:tagLst xmlns:a="http://schemas.openxmlformats.org/drawingml/2006/main" xmlns:r="http://schemas.openxmlformats.org/officeDocument/2006/relationships" xmlns:p="http://schemas.openxmlformats.org/presentationml/2006/main">
  <p:tag name="NUM" val="9"/>
</p:tagLst>
</file>

<file path=ppt/tags/tag159.xml><?xml version="1.0" encoding="utf-8"?>
<p:tagLst xmlns:a="http://schemas.openxmlformats.org/drawingml/2006/main" xmlns:r="http://schemas.openxmlformats.org/officeDocument/2006/relationships" xmlns:p="http://schemas.openxmlformats.org/presentationml/2006/main">
  <p:tag name="NUM" val="10"/>
</p:tagLst>
</file>

<file path=ppt/tags/tag16.xml><?xml version="1.0" encoding="utf-8"?>
<p:tagLst xmlns:a="http://schemas.openxmlformats.org/drawingml/2006/main" xmlns:r="http://schemas.openxmlformats.org/officeDocument/2006/relationships" xmlns:p="http://schemas.openxmlformats.org/presentationml/2006/main">
  <p:tag name="NUM" val="8"/>
</p:tagLst>
</file>

<file path=ppt/tags/tag160.xml><?xml version="1.0" encoding="utf-8"?>
<p:tagLst xmlns:a="http://schemas.openxmlformats.org/drawingml/2006/main" xmlns:r="http://schemas.openxmlformats.org/officeDocument/2006/relationships" xmlns:p="http://schemas.openxmlformats.org/presentationml/2006/main">
  <p:tag name="NUM" val="11"/>
</p:tagLst>
</file>

<file path=ppt/tags/tag161.xml><?xml version="1.0" encoding="utf-8"?>
<p:tagLst xmlns:a="http://schemas.openxmlformats.org/drawingml/2006/main" xmlns:r="http://schemas.openxmlformats.org/officeDocument/2006/relationships" xmlns:p="http://schemas.openxmlformats.org/presentationml/2006/main">
  <p:tag name="NUM" val="12"/>
</p:tagLst>
</file>

<file path=ppt/tags/tag162.xml><?xml version="1.0" encoding="utf-8"?>
<p:tagLst xmlns:a="http://schemas.openxmlformats.org/drawingml/2006/main" xmlns:r="http://schemas.openxmlformats.org/officeDocument/2006/relationships" xmlns:p="http://schemas.openxmlformats.org/presentationml/2006/main">
  <p:tag name="NUM" val="3"/>
</p:tagLst>
</file>

<file path=ppt/tags/tag163.xml><?xml version="1.0" encoding="utf-8"?>
<p:tagLst xmlns:a="http://schemas.openxmlformats.org/drawingml/2006/main" xmlns:r="http://schemas.openxmlformats.org/officeDocument/2006/relationships" xmlns:p="http://schemas.openxmlformats.org/presentationml/2006/main">
  <p:tag name="NUM" val="10"/>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2"/>
</p:tagLst>
</file>

<file path=ppt/tags/tag166.xml><?xml version="1.0" encoding="utf-8"?>
<p:tagLst xmlns:a="http://schemas.openxmlformats.org/drawingml/2006/main" xmlns:r="http://schemas.openxmlformats.org/officeDocument/2006/relationships" xmlns:p="http://schemas.openxmlformats.org/presentationml/2006/main">
  <p:tag name="NUM" val="4"/>
</p:tagLst>
</file>

<file path=ppt/tags/tag167.xml><?xml version="1.0" encoding="utf-8"?>
<p:tagLst xmlns:a="http://schemas.openxmlformats.org/drawingml/2006/main" xmlns:r="http://schemas.openxmlformats.org/officeDocument/2006/relationships" xmlns:p="http://schemas.openxmlformats.org/presentationml/2006/main">
  <p:tag name="NUM" val="5"/>
</p:tagLst>
</file>

<file path=ppt/tags/tag168.xml><?xml version="1.0" encoding="utf-8"?>
<p:tagLst xmlns:a="http://schemas.openxmlformats.org/drawingml/2006/main" xmlns:r="http://schemas.openxmlformats.org/officeDocument/2006/relationships" xmlns:p="http://schemas.openxmlformats.org/presentationml/2006/main">
  <p:tag name="NUM" val="3"/>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70.xml><?xml version="1.0" encoding="utf-8"?>
<p:tagLst xmlns:a="http://schemas.openxmlformats.org/drawingml/2006/main" xmlns:r="http://schemas.openxmlformats.org/officeDocument/2006/relationships" xmlns:p="http://schemas.openxmlformats.org/presentationml/2006/main">
  <p:tag name="NUM" val="2"/>
</p:tagLst>
</file>

<file path=ppt/tags/tag171.xml><?xml version="1.0" encoding="utf-8"?>
<p:tagLst xmlns:a="http://schemas.openxmlformats.org/drawingml/2006/main" xmlns:r="http://schemas.openxmlformats.org/officeDocument/2006/relationships" xmlns:p="http://schemas.openxmlformats.org/presentationml/2006/main">
  <p:tag name="NUM" val="3"/>
</p:tagLst>
</file>

<file path=ppt/tags/tag172.xml><?xml version="1.0" encoding="utf-8"?>
<p:tagLst xmlns:a="http://schemas.openxmlformats.org/drawingml/2006/main" xmlns:r="http://schemas.openxmlformats.org/officeDocument/2006/relationships" xmlns:p="http://schemas.openxmlformats.org/presentationml/2006/main">
  <p:tag name="NUM" val="4"/>
</p:tagLst>
</file>

<file path=ppt/tags/tag173.xml><?xml version="1.0" encoding="utf-8"?>
<p:tagLst xmlns:a="http://schemas.openxmlformats.org/drawingml/2006/main" xmlns:r="http://schemas.openxmlformats.org/officeDocument/2006/relationships" xmlns:p="http://schemas.openxmlformats.org/presentationml/2006/main">
  <p:tag name="NUM" val="5"/>
</p:tagLst>
</file>

<file path=ppt/tags/tag174.xml><?xml version="1.0" encoding="utf-8"?>
<p:tagLst xmlns:a="http://schemas.openxmlformats.org/drawingml/2006/main" xmlns:r="http://schemas.openxmlformats.org/officeDocument/2006/relationships" xmlns:p="http://schemas.openxmlformats.org/presentationml/2006/main">
  <p:tag name="NUM" val="6"/>
</p:tagLst>
</file>

<file path=ppt/tags/tag175.xml><?xml version="1.0" encoding="utf-8"?>
<p:tagLst xmlns:a="http://schemas.openxmlformats.org/drawingml/2006/main" xmlns:r="http://schemas.openxmlformats.org/officeDocument/2006/relationships" xmlns:p="http://schemas.openxmlformats.org/presentationml/2006/main">
  <p:tag name="NUM" val="7"/>
</p:tagLst>
</file>

<file path=ppt/tags/tag176.xml><?xml version="1.0" encoding="utf-8"?>
<p:tagLst xmlns:a="http://schemas.openxmlformats.org/drawingml/2006/main" xmlns:r="http://schemas.openxmlformats.org/officeDocument/2006/relationships" xmlns:p="http://schemas.openxmlformats.org/presentationml/2006/main">
  <p:tag name="NUM" val="8"/>
</p:tagLst>
</file>

<file path=ppt/tags/tag177.xml><?xml version="1.0" encoding="utf-8"?>
<p:tagLst xmlns:a="http://schemas.openxmlformats.org/drawingml/2006/main" xmlns:r="http://schemas.openxmlformats.org/officeDocument/2006/relationships" xmlns:p="http://schemas.openxmlformats.org/presentationml/2006/main">
  <p:tag name="NUM" val="9"/>
</p:tagLst>
</file>

<file path=ppt/tags/tag178.xml><?xml version="1.0" encoding="utf-8"?>
<p:tagLst xmlns:a="http://schemas.openxmlformats.org/drawingml/2006/main" xmlns:r="http://schemas.openxmlformats.org/officeDocument/2006/relationships" xmlns:p="http://schemas.openxmlformats.org/presentationml/2006/main">
  <p:tag name="NUM" val="10"/>
</p:tagLst>
</file>

<file path=ppt/tags/tag179.xml><?xml version="1.0" encoding="utf-8"?>
<p:tagLst xmlns:a="http://schemas.openxmlformats.org/drawingml/2006/main" xmlns:r="http://schemas.openxmlformats.org/officeDocument/2006/relationships" xmlns:p="http://schemas.openxmlformats.org/presentationml/2006/main">
  <p:tag name="NUM" val="11"/>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80.xml><?xml version="1.0" encoding="utf-8"?>
<p:tagLst xmlns:a="http://schemas.openxmlformats.org/drawingml/2006/main" xmlns:r="http://schemas.openxmlformats.org/officeDocument/2006/relationships" xmlns:p="http://schemas.openxmlformats.org/presentationml/2006/main">
  <p:tag name="NUM" val="12"/>
</p:tagLst>
</file>

<file path=ppt/tags/tag181.xml><?xml version="1.0" encoding="utf-8"?>
<p:tagLst xmlns:a="http://schemas.openxmlformats.org/drawingml/2006/main" xmlns:r="http://schemas.openxmlformats.org/officeDocument/2006/relationships" xmlns:p="http://schemas.openxmlformats.org/presentationml/2006/main">
  <p:tag name="NUM" val="3"/>
</p:tagLst>
</file>

<file path=ppt/tags/tag182.xml><?xml version="1.0" encoding="utf-8"?>
<p:tagLst xmlns:a="http://schemas.openxmlformats.org/drawingml/2006/main" xmlns:r="http://schemas.openxmlformats.org/officeDocument/2006/relationships" xmlns:p="http://schemas.openxmlformats.org/presentationml/2006/main">
  <p:tag name="NUM" val="10"/>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2"/>
</p:tagLst>
</file>

<file path=ppt/tags/tag185.xml><?xml version="1.0" encoding="utf-8"?>
<p:tagLst xmlns:a="http://schemas.openxmlformats.org/drawingml/2006/main" xmlns:r="http://schemas.openxmlformats.org/officeDocument/2006/relationships" xmlns:p="http://schemas.openxmlformats.org/presentationml/2006/main">
  <p:tag name="NUM" val="3"/>
</p:tagLst>
</file>

<file path=ppt/tags/tag186.xml><?xml version="1.0" encoding="utf-8"?>
<p:tagLst xmlns:a="http://schemas.openxmlformats.org/drawingml/2006/main" xmlns:r="http://schemas.openxmlformats.org/officeDocument/2006/relationships" xmlns:p="http://schemas.openxmlformats.org/presentationml/2006/main">
  <p:tag name="NUM" val="4"/>
</p:tagLst>
</file>

<file path=ppt/tags/tag187.xml><?xml version="1.0" encoding="utf-8"?>
<p:tagLst xmlns:a="http://schemas.openxmlformats.org/drawingml/2006/main" xmlns:r="http://schemas.openxmlformats.org/officeDocument/2006/relationships" xmlns:p="http://schemas.openxmlformats.org/presentationml/2006/main">
  <p:tag name="NUM" val="5"/>
</p:tagLst>
</file>

<file path=ppt/tags/tag188.xml><?xml version="1.0" encoding="utf-8"?>
<p:tagLst xmlns:a="http://schemas.openxmlformats.org/drawingml/2006/main" xmlns:r="http://schemas.openxmlformats.org/officeDocument/2006/relationships" xmlns:p="http://schemas.openxmlformats.org/presentationml/2006/main">
  <p:tag name="NUM" val="3"/>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11"/>
</p:tagLst>
</file>

<file path=ppt/tags/tag190.xml><?xml version="1.0" encoding="utf-8"?>
<p:tagLst xmlns:a="http://schemas.openxmlformats.org/drawingml/2006/main" xmlns:r="http://schemas.openxmlformats.org/officeDocument/2006/relationships" xmlns:p="http://schemas.openxmlformats.org/presentationml/2006/main">
  <p:tag name="NUM" val="2"/>
</p:tagLst>
</file>

<file path=ppt/tags/tag191.xml><?xml version="1.0" encoding="utf-8"?>
<p:tagLst xmlns:a="http://schemas.openxmlformats.org/drawingml/2006/main" xmlns:r="http://schemas.openxmlformats.org/officeDocument/2006/relationships" xmlns:p="http://schemas.openxmlformats.org/presentationml/2006/main">
  <p:tag name="NUM" val="3"/>
</p:tagLst>
</file>

<file path=ppt/tags/tag192.xml><?xml version="1.0" encoding="utf-8"?>
<p:tagLst xmlns:a="http://schemas.openxmlformats.org/drawingml/2006/main" xmlns:r="http://schemas.openxmlformats.org/officeDocument/2006/relationships" xmlns:p="http://schemas.openxmlformats.org/presentationml/2006/main">
  <p:tag name="NUM" val="4"/>
</p:tagLst>
</file>

<file path=ppt/tags/tag193.xml><?xml version="1.0" encoding="utf-8"?>
<p:tagLst xmlns:a="http://schemas.openxmlformats.org/drawingml/2006/main" xmlns:r="http://schemas.openxmlformats.org/officeDocument/2006/relationships" xmlns:p="http://schemas.openxmlformats.org/presentationml/2006/main">
  <p:tag name="NUM" val="5"/>
</p:tagLst>
</file>

<file path=ppt/tags/tag194.xml><?xml version="1.0" encoding="utf-8"?>
<p:tagLst xmlns:a="http://schemas.openxmlformats.org/drawingml/2006/main" xmlns:r="http://schemas.openxmlformats.org/officeDocument/2006/relationships" xmlns:p="http://schemas.openxmlformats.org/presentationml/2006/main">
  <p:tag name="NUM" val="6"/>
</p:tagLst>
</file>

<file path=ppt/tags/tag195.xml><?xml version="1.0" encoding="utf-8"?>
<p:tagLst xmlns:a="http://schemas.openxmlformats.org/drawingml/2006/main" xmlns:r="http://schemas.openxmlformats.org/officeDocument/2006/relationships" xmlns:p="http://schemas.openxmlformats.org/presentationml/2006/main">
  <p:tag name="NUM" val="7"/>
</p:tagLst>
</file>

<file path=ppt/tags/tag196.xml><?xml version="1.0" encoding="utf-8"?>
<p:tagLst xmlns:a="http://schemas.openxmlformats.org/drawingml/2006/main" xmlns:r="http://schemas.openxmlformats.org/officeDocument/2006/relationships" xmlns:p="http://schemas.openxmlformats.org/presentationml/2006/main">
  <p:tag name="NUM" val="8"/>
</p:tagLst>
</file>

<file path=ppt/tags/tag197.xml><?xml version="1.0" encoding="utf-8"?>
<p:tagLst xmlns:a="http://schemas.openxmlformats.org/drawingml/2006/main" xmlns:r="http://schemas.openxmlformats.org/officeDocument/2006/relationships" xmlns:p="http://schemas.openxmlformats.org/presentationml/2006/main">
  <p:tag name="NUM" val="10"/>
</p:tagLst>
</file>

<file path=ppt/tags/tag198.xml><?xml version="1.0" encoding="utf-8"?>
<p:tagLst xmlns:a="http://schemas.openxmlformats.org/drawingml/2006/main" xmlns:r="http://schemas.openxmlformats.org/officeDocument/2006/relationships" xmlns:p="http://schemas.openxmlformats.org/presentationml/2006/main">
  <p:tag name="NUM" val="11"/>
</p:tagLst>
</file>

<file path=ppt/tags/tag199.xml><?xml version="1.0" encoding="utf-8"?>
<p:tagLst xmlns:a="http://schemas.openxmlformats.org/drawingml/2006/main" xmlns:r="http://schemas.openxmlformats.org/officeDocument/2006/relationships" xmlns:p="http://schemas.openxmlformats.org/presentationml/2006/main">
  <p:tag name="NUM" val="1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2"/>
</p:tagLst>
</file>

<file path=ppt/tags/tag200.xml><?xml version="1.0" encoding="utf-8"?>
<p:tagLst xmlns:a="http://schemas.openxmlformats.org/drawingml/2006/main" xmlns:r="http://schemas.openxmlformats.org/officeDocument/2006/relationships" xmlns:p="http://schemas.openxmlformats.org/presentationml/2006/main">
  <p:tag name="NUM" val="3"/>
</p:tagLst>
</file>

<file path=ppt/tags/tag201.xml><?xml version="1.0" encoding="utf-8"?>
<p:tagLst xmlns:a="http://schemas.openxmlformats.org/drawingml/2006/main" xmlns:r="http://schemas.openxmlformats.org/officeDocument/2006/relationships" xmlns:p="http://schemas.openxmlformats.org/presentationml/2006/main">
  <p:tag name="NUM" val="10"/>
</p:tagLst>
</file>

<file path=ppt/tags/tag202.xml><?xml version="1.0" encoding="utf-8"?>
<p:tagLst xmlns:a="http://schemas.openxmlformats.org/drawingml/2006/main" xmlns:r="http://schemas.openxmlformats.org/officeDocument/2006/relationships" xmlns:p="http://schemas.openxmlformats.org/presentationml/2006/main">
  <p:tag name="NUM" val="1"/>
</p:tagLst>
</file>

<file path=ppt/tags/tag203.xml><?xml version="1.0" encoding="utf-8"?>
<p:tagLst xmlns:a="http://schemas.openxmlformats.org/drawingml/2006/main" xmlns:r="http://schemas.openxmlformats.org/officeDocument/2006/relationships" xmlns:p="http://schemas.openxmlformats.org/presentationml/2006/main">
  <p:tag name="NUM" val="2"/>
</p:tagLst>
</file>

<file path=ppt/tags/tag204.xml><?xml version="1.0" encoding="utf-8"?>
<p:tagLst xmlns:a="http://schemas.openxmlformats.org/drawingml/2006/main" xmlns:r="http://schemas.openxmlformats.org/officeDocument/2006/relationships" xmlns:p="http://schemas.openxmlformats.org/presentationml/2006/main">
  <p:tag name="NUM" val="3"/>
</p:tagLst>
</file>

<file path=ppt/tags/tag205.xml><?xml version="1.0" encoding="utf-8"?>
<p:tagLst xmlns:a="http://schemas.openxmlformats.org/drawingml/2006/main" xmlns:r="http://schemas.openxmlformats.org/officeDocument/2006/relationships" xmlns:p="http://schemas.openxmlformats.org/presentationml/2006/main">
  <p:tag name="NUM" val="4"/>
</p:tagLst>
</file>

<file path=ppt/tags/tag206.xml><?xml version="1.0" encoding="utf-8"?>
<p:tagLst xmlns:a="http://schemas.openxmlformats.org/drawingml/2006/main" xmlns:r="http://schemas.openxmlformats.org/officeDocument/2006/relationships" xmlns:p="http://schemas.openxmlformats.org/presentationml/2006/main">
  <p:tag name="NUM" val="5"/>
</p:tagLst>
</file>

<file path=ppt/tags/tag207.xml><?xml version="1.0" encoding="utf-8"?>
<p:tagLst xmlns:a="http://schemas.openxmlformats.org/drawingml/2006/main" xmlns:r="http://schemas.openxmlformats.org/officeDocument/2006/relationships" xmlns:p="http://schemas.openxmlformats.org/presentationml/2006/main">
  <p:tag name="NUM" val="6"/>
</p:tagLst>
</file>

<file path=ppt/tags/tag208.xml><?xml version="1.0" encoding="utf-8"?>
<p:tagLst xmlns:a="http://schemas.openxmlformats.org/drawingml/2006/main" xmlns:r="http://schemas.openxmlformats.org/officeDocument/2006/relationships" xmlns:p="http://schemas.openxmlformats.org/presentationml/2006/main">
  <p:tag name="NUM" val="7"/>
</p:tagLst>
</file>

<file path=ppt/tags/tag209.xml><?xml version="1.0" encoding="utf-8"?>
<p:tagLst xmlns:a="http://schemas.openxmlformats.org/drawingml/2006/main" xmlns:r="http://schemas.openxmlformats.org/officeDocument/2006/relationships" xmlns:p="http://schemas.openxmlformats.org/presentationml/2006/main">
  <p:tag name="NUM" val="8"/>
</p:tagLst>
</file>

<file path=ppt/tags/tag21.xml><?xml version="1.0" encoding="utf-8"?>
<p:tagLst xmlns:a="http://schemas.openxmlformats.org/drawingml/2006/main" xmlns:r="http://schemas.openxmlformats.org/officeDocument/2006/relationships" xmlns:p="http://schemas.openxmlformats.org/presentationml/2006/main">
  <p:tag name="NUM" val="14"/>
</p:tagLst>
</file>

<file path=ppt/tags/tag210.xml><?xml version="1.0" encoding="utf-8"?>
<p:tagLst xmlns:a="http://schemas.openxmlformats.org/drawingml/2006/main" xmlns:r="http://schemas.openxmlformats.org/officeDocument/2006/relationships" xmlns:p="http://schemas.openxmlformats.org/presentationml/2006/main">
  <p:tag name="NUM" val="10"/>
</p:tagLst>
</file>

<file path=ppt/tags/tag211.xml><?xml version="1.0" encoding="utf-8"?>
<p:tagLst xmlns:a="http://schemas.openxmlformats.org/drawingml/2006/main" xmlns:r="http://schemas.openxmlformats.org/officeDocument/2006/relationships" xmlns:p="http://schemas.openxmlformats.org/presentationml/2006/main">
  <p:tag name="NUM" val="11"/>
</p:tagLst>
</file>

<file path=ppt/tags/tag212.xml><?xml version="1.0" encoding="utf-8"?>
<p:tagLst xmlns:a="http://schemas.openxmlformats.org/drawingml/2006/main" xmlns:r="http://schemas.openxmlformats.org/officeDocument/2006/relationships" xmlns:p="http://schemas.openxmlformats.org/presentationml/2006/main">
  <p:tag name="NUM" val="12"/>
</p:tagLst>
</file>

<file path=ppt/tags/tag213.xml><?xml version="1.0" encoding="utf-8"?>
<p:tagLst xmlns:a="http://schemas.openxmlformats.org/drawingml/2006/main" xmlns:r="http://schemas.openxmlformats.org/officeDocument/2006/relationships" xmlns:p="http://schemas.openxmlformats.org/presentationml/2006/main">
  <p:tag name="NUM" val="3"/>
</p:tagLst>
</file>

<file path=ppt/tags/tag214.xml><?xml version="1.0" encoding="utf-8"?>
<p:tagLst xmlns:a="http://schemas.openxmlformats.org/drawingml/2006/main" xmlns:r="http://schemas.openxmlformats.org/officeDocument/2006/relationships" xmlns:p="http://schemas.openxmlformats.org/presentationml/2006/main">
  <p:tag name="NUM" val="10"/>
</p:tagLst>
</file>

<file path=ppt/tags/tag215.xml><?xml version="1.0" encoding="utf-8"?>
<p:tagLst xmlns:a="http://schemas.openxmlformats.org/drawingml/2006/main" xmlns:r="http://schemas.openxmlformats.org/officeDocument/2006/relationships" xmlns:p="http://schemas.openxmlformats.org/presentationml/2006/main">
  <p:tag name="NUM" val="1"/>
</p:tagLst>
</file>

<file path=ppt/tags/tag216.xml><?xml version="1.0" encoding="utf-8"?>
<p:tagLst xmlns:a="http://schemas.openxmlformats.org/drawingml/2006/main" xmlns:r="http://schemas.openxmlformats.org/officeDocument/2006/relationships" xmlns:p="http://schemas.openxmlformats.org/presentationml/2006/main">
  <p:tag name="NUM" val="2"/>
</p:tagLst>
</file>

<file path=ppt/tags/tag217.xml><?xml version="1.0" encoding="utf-8"?>
<p:tagLst xmlns:a="http://schemas.openxmlformats.org/drawingml/2006/main" xmlns:r="http://schemas.openxmlformats.org/officeDocument/2006/relationships" xmlns:p="http://schemas.openxmlformats.org/presentationml/2006/main">
  <p:tag name="NUM" val="3"/>
</p:tagLst>
</file>

<file path=ppt/tags/tag218.xml><?xml version="1.0" encoding="utf-8"?>
<p:tagLst xmlns:a="http://schemas.openxmlformats.org/drawingml/2006/main" xmlns:r="http://schemas.openxmlformats.org/officeDocument/2006/relationships" xmlns:p="http://schemas.openxmlformats.org/presentationml/2006/main">
  <p:tag name="NUM" val="4"/>
</p:tagLst>
</file>

<file path=ppt/tags/tag219.xml><?xml version="1.0" encoding="utf-8"?>
<p:tagLst xmlns:a="http://schemas.openxmlformats.org/drawingml/2006/main" xmlns:r="http://schemas.openxmlformats.org/officeDocument/2006/relationships" xmlns:p="http://schemas.openxmlformats.org/presentationml/2006/main">
  <p:tag name="NUM" val="5"/>
</p:tagLst>
</file>

<file path=ppt/tags/tag22.xml><?xml version="1.0" encoding="utf-8"?>
<p:tagLst xmlns:a="http://schemas.openxmlformats.org/drawingml/2006/main" xmlns:r="http://schemas.openxmlformats.org/officeDocument/2006/relationships" xmlns:p="http://schemas.openxmlformats.org/presentationml/2006/main">
  <p:tag name="NUM" val="15"/>
</p:tagLst>
</file>

<file path=ppt/tags/tag220.xml><?xml version="1.0" encoding="utf-8"?>
<p:tagLst xmlns:a="http://schemas.openxmlformats.org/drawingml/2006/main" xmlns:r="http://schemas.openxmlformats.org/officeDocument/2006/relationships" xmlns:p="http://schemas.openxmlformats.org/presentationml/2006/main">
  <p:tag name="NUM" val="6"/>
</p:tagLst>
</file>

<file path=ppt/tags/tag221.xml><?xml version="1.0" encoding="utf-8"?>
<p:tagLst xmlns:a="http://schemas.openxmlformats.org/drawingml/2006/main" xmlns:r="http://schemas.openxmlformats.org/officeDocument/2006/relationships" xmlns:p="http://schemas.openxmlformats.org/presentationml/2006/main">
  <p:tag name="NUM" val="7"/>
</p:tagLst>
</file>

<file path=ppt/tags/tag222.xml><?xml version="1.0" encoding="utf-8"?>
<p:tagLst xmlns:a="http://schemas.openxmlformats.org/drawingml/2006/main" xmlns:r="http://schemas.openxmlformats.org/officeDocument/2006/relationships" xmlns:p="http://schemas.openxmlformats.org/presentationml/2006/main">
  <p:tag name="NUM" val="8"/>
</p:tagLst>
</file>

<file path=ppt/tags/tag223.xml><?xml version="1.0" encoding="utf-8"?>
<p:tagLst xmlns:a="http://schemas.openxmlformats.org/drawingml/2006/main" xmlns:r="http://schemas.openxmlformats.org/officeDocument/2006/relationships" xmlns:p="http://schemas.openxmlformats.org/presentationml/2006/main">
  <p:tag name="NUM" val="10"/>
</p:tagLst>
</file>

<file path=ppt/tags/tag224.xml><?xml version="1.0" encoding="utf-8"?>
<p:tagLst xmlns:a="http://schemas.openxmlformats.org/drawingml/2006/main" xmlns:r="http://schemas.openxmlformats.org/officeDocument/2006/relationships" xmlns:p="http://schemas.openxmlformats.org/presentationml/2006/main">
  <p:tag name="NUM" val="11"/>
</p:tagLst>
</file>

<file path=ppt/tags/tag225.xml><?xml version="1.0" encoding="utf-8"?>
<p:tagLst xmlns:a="http://schemas.openxmlformats.org/drawingml/2006/main" xmlns:r="http://schemas.openxmlformats.org/officeDocument/2006/relationships" xmlns:p="http://schemas.openxmlformats.org/presentationml/2006/main">
  <p:tag name="NUM" val="12"/>
</p:tagLst>
</file>

<file path=ppt/tags/tag226.xml><?xml version="1.0" encoding="utf-8"?>
<p:tagLst xmlns:a="http://schemas.openxmlformats.org/drawingml/2006/main" xmlns:r="http://schemas.openxmlformats.org/officeDocument/2006/relationships" xmlns:p="http://schemas.openxmlformats.org/presentationml/2006/main">
  <p:tag name="NUM" val="3"/>
</p:tagLst>
</file>

<file path=ppt/tags/tag227.xml><?xml version="1.0" encoding="utf-8"?>
<p:tagLst xmlns:a="http://schemas.openxmlformats.org/drawingml/2006/main" xmlns:r="http://schemas.openxmlformats.org/officeDocument/2006/relationships" xmlns:p="http://schemas.openxmlformats.org/presentationml/2006/main">
  <p:tag name="NUM" val="10"/>
</p:tagLst>
</file>

<file path=ppt/tags/tag228.xml><?xml version="1.0" encoding="utf-8"?>
<p:tagLst xmlns:a="http://schemas.openxmlformats.org/drawingml/2006/main" xmlns:r="http://schemas.openxmlformats.org/officeDocument/2006/relationships" xmlns:p="http://schemas.openxmlformats.org/presentationml/2006/main">
  <p:tag name="NUM" val="1"/>
</p:tagLst>
</file>

<file path=ppt/tags/tag229.xml><?xml version="1.0" encoding="utf-8"?>
<p:tagLst xmlns:a="http://schemas.openxmlformats.org/drawingml/2006/main" xmlns:r="http://schemas.openxmlformats.org/officeDocument/2006/relationships" xmlns:p="http://schemas.openxmlformats.org/presentationml/2006/main">
  <p:tag name="NUM" val="2"/>
</p:tagLst>
</file>

<file path=ppt/tags/tag23.xml><?xml version="1.0" encoding="utf-8"?>
<p:tagLst xmlns:a="http://schemas.openxmlformats.org/drawingml/2006/main" xmlns:r="http://schemas.openxmlformats.org/officeDocument/2006/relationships" xmlns:p="http://schemas.openxmlformats.org/presentationml/2006/main">
  <p:tag name="NUM" val="15"/>
</p:tagLst>
</file>

<file path=ppt/tags/tag230.xml><?xml version="1.0" encoding="utf-8"?>
<p:tagLst xmlns:a="http://schemas.openxmlformats.org/drawingml/2006/main" xmlns:r="http://schemas.openxmlformats.org/officeDocument/2006/relationships" xmlns:p="http://schemas.openxmlformats.org/presentationml/2006/main">
  <p:tag name="NUM" val="3"/>
</p:tagLst>
</file>

<file path=ppt/tags/tag231.xml><?xml version="1.0" encoding="utf-8"?>
<p:tagLst xmlns:a="http://schemas.openxmlformats.org/drawingml/2006/main" xmlns:r="http://schemas.openxmlformats.org/officeDocument/2006/relationships" xmlns:p="http://schemas.openxmlformats.org/presentationml/2006/main">
  <p:tag name="NUM" val="4"/>
</p:tagLst>
</file>

<file path=ppt/tags/tag232.xml><?xml version="1.0" encoding="utf-8"?>
<p:tagLst xmlns:a="http://schemas.openxmlformats.org/drawingml/2006/main" xmlns:r="http://schemas.openxmlformats.org/officeDocument/2006/relationships" xmlns:p="http://schemas.openxmlformats.org/presentationml/2006/main">
  <p:tag name="NUM" val="5"/>
</p:tagLst>
</file>

<file path=ppt/tags/tag233.xml><?xml version="1.0" encoding="utf-8"?>
<p:tagLst xmlns:a="http://schemas.openxmlformats.org/drawingml/2006/main" xmlns:r="http://schemas.openxmlformats.org/officeDocument/2006/relationships" xmlns:p="http://schemas.openxmlformats.org/presentationml/2006/main">
  <p:tag name="NUM" val="6"/>
</p:tagLst>
</file>

<file path=ppt/tags/tag234.xml><?xml version="1.0" encoding="utf-8"?>
<p:tagLst xmlns:a="http://schemas.openxmlformats.org/drawingml/2006/main" xmlns:r="http://schemas.openxmlformats.org/officeDocument/2006/relationships" xmlns:p="http://schemas.openxmlformats.org/presentationml/2006/main">
  <p:tag name="NUM" val="7"/>
</p:tagLst>
</file>

<file path=ppt/tags/tag235.xml><?xml version="1.0" encoding="utf-8"?>
<p:tagLst xmlns:a="http://schemas.openxmlformats.org/drawingml/2006/main" xmlns:r="http://schemas.openxmlformats.org/officeDocument/2006/relationships" xmlns:p="http://schemas.openxmlformats.org/presentationml/2006/main">
  <p:tag name="NUM" val="8"/>
</p:tagLst>
</file>

<file path=ppt/tags/tag236.xml><?xml version="1.0" encoding="utf-8"?>
<p:tagLst xmlns:a="http://schemas.openxmlformats.org/drawingml/2006/main" xmlns:r="http://schemas.openxmlformats.org/officeDocument/2006/relationships" xmlns:p="http://schemas.openxmlformats.org/presentationml/2006/main">
  <p:tag name="NUM" val="10"/>
</p:tagLst>
</file>

<file path=ppt/tags/tag237.xml><?xml version="1.0" encoding="utf-8"?>
<p:tagLst xmlns:a="http://schemas.openxmlformats.org/drawingml/2006/main" xmlns:r="http://schemas.openxmlformats.org/officeDocument/2006/relationships" xmlns:p="http://schemas.openxmlformats.org/presentationml/2006/main">
  <p:tag name="NUM" val="11"/>
</p:tagLst>
</file>

<file path=ppt/tags/tag238.xml><?xml version="1.0" encoding="utf-8"?>
<p:tagLst xmlns:a="http://schemas.openxmlformats.org/drawingml/2006/main" xmlns:r="http://schemas.openxmlformats.org/officeDocument/2006/relationships" xmlns:p="http://schemas.openxmlformats.org/presentationml/2006/main">
  <p:tag name="NUM" val="12"/>
</p:tagLst>
</file>

<file path=ppt/tags/tag239.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40.xml><?xml version="1.0" encoding="utf-8"?>
<p:tagLst xmlns:a="http://schemas.openxmlformats.org/drawingml/2006/main" xmlns:r="http://schemas.openxmlformats.org/officeDocument/2006/relationships" xmlns:p="http://schemas.openxmlformats.org/presentationml/2006/main">
  <p:tag name="NUM" val="10"/>
</p:tagLst>
</file>

<file path=ppt/tags/tag241.xml><?xml version="1.0" encoding="utf-8"?>
<p:tagLst xmlns:a="http://schemas.openxmlformats.org/drawingml/2006/main" xmlns:r="http://schemas.openxmlformats.org/officeDocument/2006/relationships" xmlns:p="http://schemas.openxmlformats.org/presentationml/2006/main">
  <p:tag name="NUM" val="1"/>
</p:tagLst>
</file>

<file path=ppt/tags/tag242.xml><?xml version="1.0" encoding="utf-8"?>
<p:tagLst xmlns:a="http://schemas.openxmlformats.org/drawingml/2006/main" xmlns:r="http://schemas.openxmlformats.org/officeDocument/2006/relationships" xmlns:p="http://schemas.openxmlformats.org/presentationml/2006/main">
  <p:tag name="NUM" val="2"/>
</p:tagLst>
</file>

<file path=ppt/tags/tag243.xml><?xml version="1.0" encoding="utf-8"?>
<p:tagLst xmlns:a="http://schemas.openxmlformats.org/drawingml/2006/main" xmlns:r="http://schemas.openxmlformats.org/officeDocument/2006/relationships" xmlns:p="http://schemas.openxmlformats.org/presentationml/2006/main">
  <p:tag name="NUM" val="3"/>
</p:tagLst>
</file>

<file path=ppt/tags/tag244.xml><?xml version="1.0" encoding="utf-8"?>
<p:tagLst xmlns:a="http://schemas.openxmlformats.org/drawingml/2006/main" xmlns:r="http://schemas.openxmlformats.org/officeDocument/2006/relationships" xmlns:p="http://schemas.openxmlformats.org/presentationml/2006/main">
  <p:tag name="NUM" val="4"/>
</p:tagLst>
</file>

<file path=ppt/tags/tag245.xml><?xml version="1.0" encoding="utf-8"?>
<p:tagLst xmlns:a="http://schemas.openxmlformats.org/drawingml/2006/main" xmlns:r="http://schemas.openxmlformats.org/officeDocument/2006/relationships" xmlns:p="http://schemas.openxmlformats.org/presentationml/2006/main">
  <p:tag name="NUM" val="5"/>
</p:tagLst>
</file>

<file path=ppt/tags/tag246.xml><?xml version="1.0" encoding="utf-8"?>
<p:tagLst xmlns:a="http://schemas.openxmlformats.org/drawingml/2006/main" xmlns:r="http://schemas.openxmlformats.org/officeDocument/2006/relationships" xmlns:p="http://schemas.openxmlformats.org/presentationml/2006/main">
  <p:tag name="NUM" val="6"/>
</p:tagLst>
</file>

<file path=ppt/tags/tag247.xml><?xml version="1.0" encoding="utf-8"?>
<p:tagLst xmlns:a="http://schemas.openxmlformats.org/drawingml/2006/main" xmlns:r="http://schemas.openxmlformats.org/officeDocument/2006/relationships" xmlns:p="http://schemas.openxmlformats.org/presentationml/2006/main">
  <p:tag name="NUM" val="7"/>
</p:tagLst>
</file>

<file path=ppt/tags/tag248.xml><?xml version="1.0" encoding="utf-8"?>
<p:tagLst xmlns:a="http://schemas.openxmlformats.org/drawingml/2006/main" xmlns:r="http://schemas.openxmlformats.org/officeDocument/2006/relationships" xmlns:p="http://schemas.openxmlformats.org/presentationml/2006/main">
  <p:tag name="NUM" val="8"/>
</p:tagLst>
</file>

<file path=ppt/tags/tag249.xml><?xml version="1.0" encoding="utf-8"?>
<p:tagLst xmlns:a="http://schemas.openxmlformats.org/drawingml/2006/main" xmlns:r="http://schemas.openxmlformats.org/officeDocument/2006/relationships" xmlns:p="http://schemas.openxmlformats.org/presentationml/2006/main">
  <p:tag name="NUM" val="10"/>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50.xml><?xml version="1.0" encoding="utf-8"?>
<p:tagLst xmlns:a="http://schemas.openxmlformats.org/drawingml/2006/main" xmlns:r="http://schemas.openxmlformats.org/officeDocument/2006/relationships" xmlns:p="http://schemas.openxmlformats.org/presentationml/2006/main">
  <p:tag name="NUM" val="12"/>
</p:tagLst>
</file>

<file path=ppt/tags/tag251.xml><?xml version="1.0" encoding="utf-8"?>
<p:tagLst xmlns:a="http://schemas.openxmlformats.org/drawingml/2006/main" xmlns:r="http://schemas.openxmlformats.org/officeDocument/2006/relationships" xmlns:p="http://schemas.openxmlformats.org/presentationml/2006/main">
  <p:tag name="NUM" val="3"/>
</p:tagLst>
</file>

<file path=ppt/tags/tag252.xml><?xml version="1.0" encoding="utf-8"?>
<p:tagLst xmlns:a="http://schemas.openxmlformats.org/drawingml/2006/main" xmlns:r="http://schemas.openxmlformats.org/officeDocument/2006/relationships" xmlns:p="http://schemas.openxmlformats.org/presentationml/2006/main">
  <p:tag name="NUM" val="11"/>
</p:tagLst>
</file>

<file path=ppt/tags/tag253.xml><?xml version="1.0" encoding="utf-8"?>
<p:tagLst xmlns:a="http://schemas.openxmlformats.org/drawingml/2006/main" xmlns:r="http://schemas.openxmlformats.org/officeDocument/2006/relationships" xmlns:p="http://schemas.openxmlformats.org/presentationml/2006/main">
  <p:tag name="NUM" val="10"/>
</p:tagLst>
</file>

<file path=ppt/tags/tag254.xml><?xml version="1.0" encoding="utf-8"?>
<p:tagLst xmlns:a="http://schemas.openxmlformats.org/drawingml/2006/main" xmlns:r="http://schemas.openxmlformats.org/officeDocument/2006/relationships" xmlns:p="http://schemas.openxmlformats.org/presentationml/2006/main">
  <p:tag name="NUM" val="1"/>
</p:tagLst>
</file>

<file path=ppt/tags/tag255.xml><?xml version="1.0" encoding="utf-8"?>
<p:tagLst xmlns:a="http://schemas.openxmlformats.org/drawingml/2006/main" xmlns:r="http://schemas.openxmlformats.org/officeDocument/2006/relationships" xmlns:p="http://schemas.openxmlformats.org/presentationml/2006/main">
  <p:tag name="NUM" val="2"/>
</p:tagLst>
</file>

<file path=ppt/tags/tag256.xml><?xml version="1.0" encoding="utf-8"?>
<p:tagLst xmlns:a="http://schemas.openxmlformats.org/drawingml/2006/main" xmlns:r="http://schemas.openxmlformats.org/officeDocument/2006/relationships" xmlns:p="http://schemas.openxmlformats.org/presentationml/2006/main">
  <p:tag name="NUM" val="3"/>
</p:tagLst>
</file>

<file path=ppt/tags/tag257.xml><?xml version="1.0" encoding="utf-8"?>
<p:tagLst xmlns:a="http://schemas.openxmlformats.org/drawingml/2006/main" xmlns:r="http://schemas.openxmlformats.org/officeDocument/2006/relationships" xmlns:p="http://schemas.openxmlformats.org/presentationml/2006/main">
  <p:tag name="NUM" val="4"/>
</p:tagLst>
</file>

<file path=ppt/tags/tag258.xml><?xml version="1.0" encoding="utf-8"?>
<p:tagLst xmlns:a="http://schemas.openxmlformats.org/drawingml/2006/main" xmlns:r="http://schemas.openxmlformats.org/officeDocument/2006/relationships" xmlns:p="http://schemas.openxmlformats.org/presentationml/2006/main">
  <p:tag name="NUM" val="5"/>
</p:tagLst>
</file>

<file path=ppt/tags/tag259.xml><?xml version="1.0" encoding="utf-8"?>
<p:tagLst xmlns:a="http://schemas.openxmlformats.org/drawingml/2006/main" xmlns:r="http://schemas.openxmlformats.org/officeDocument/2006/relationships" xmlns:p="http://schemas.openxmlformats.org/presentationml/2006/main">
  <p:tag name="NUM" val="6"/>
</p:tagLst>
</file>

<file path=ppt/tags/tag26.xml><?xml version="1.0" encoding="utf-8"?>
<p:tagLst xmlns:a="http://schemas.openxmlformats.org/drawingml/2006/main" xmlns:r="http://schemas.openxmlformats.org/officeDocument/2006/relationships" xmlns:p="http://schemas.openxmlformats.org/presentationml/2006/main">
  <p:tag name="NUM" val="15"/>
</p:tagLst>
</file>

<file path=ppt/tags/tag260.xml><?xml version="1.0" encoding="utf-8"?>
<p:tagLst xmlns:a="http://schemas.openxmlformats.org/drawingml/2006/main" xmlns:r="http://schemas.openxmlformats.org/officeDocument/2006/relationships" xmlns:p="http://schemas.openxmlformats.org/presentationml/2006/main">
  <p:tag name="NUM" val="7"/>
</p:tagLst>
</file>

<file path=ppt/tags/tag261.xml><?xml version="1.0" encoding="utf-8"?>
<p:tagLst xmlns:a="http://schemas.openxmlformats.org/drawingml/2006/main" xmlns:r="http://schemas.openxmlformats.org/officeDocument/2006/relationships" xmlns:p="http://schemas.openxmlformats.org/presentationml/2006/main">
  <p:tag name="NUM" val="8"/>
</p:tagLst>
</file>

<file path=ppt/tags/tag262.xml><?xml version="1.0" encoding="utf-8"?>
<p:tagLst xmlns:a="http://schemas.openxmlformats.org/drawingml/2006/main" xmlns:r="http://schemas.openxmlformats.org/officeDocument/2006/relationships" xmlns:p="http://schemas.openxmlformats.org/presentationml/2006/main">
  <p:tag name="NUM" val="9"/>
</p:tagLst>
</file>

<file path=ppt/tags/tag263.xml><?xml version="1.0" encoding="utf-8"?>
<p:tagLst xmlns:a="http://schemas.openxmlformats.org/drawingml/2006/main" xmlns:r="http://schemas.openxmlformats.org/officeDocument/2006/relationships" xmlns:p="http://schemas.openxmlformats.org/presentationml/2006/main">
  <p:tag name="NUM" val="3"/>
</p:tagLst>
</file>

<file path=ppt/tags/tag264.xml><?xml version="1.0" encoding="utf-8"?>
<p:tagLst xmlns:a="http://schemas.openxmlformats.org/drawingml/2006/main" xmlns:r="http://schemas.openxmlformats.org/officeDocument/2006/relationships" xmlns:p="http://schemas.openxmlformats.org/presentationml/2006/main">
  <p:tag name="NUM" val="1"/>
</p:tagLst>
</file>

<file path=ppt/tags/tag265.xml><?xml version="1.0" encoding="utf-8"?>
<p:tagLst xmlns:a="http://schemas.openxmlformats.org/drawingml/2006/main" xmlns:r="http://schemas.openxmlformats.org/officeDocument/2006/relationships" xmlns:p="http://schemas.openxmlformats.org/presentationml/2006/main">
  <p:tag name="NUM" val="2"/>
</p:tagLst>
</file>

<file path=ppt/tags/tag266.xml><?xml version="1.0" encoding="utf-8"?>
<p:tagLst xmlns:a="http://schemas.openxmlformats.org/drawingml/2006/main" xmlns:r="http://schemas.openxmlformats.org/officeDocument/2006/relationships" xmlns:p="http://schemas.openxmlformats.org/presentationml/2006/main">
  <p:tag name="NUM" val="3"/>
</p:tagLst>
</file>

<file path=ppt/tags/tag267.xml><?xml version="1.0" encoding="utf-8"?>
<p:tagLst xmlns:a="http://schemas.openxmlformats.org/drawingml/2006/main" xmlns:r="http://schemas.openxmlformats.org/officeDocument/2006/relationships" xmlns:p="http://schemas.openxmlformats.org/presentationml/2006/main">
  <p:tag name="NUM" val="4"/>
</p:tagLst>
</file>

<file path=ppt/tags/tag268.xml><?xml version="1.0" encoding="utf-8"?>
<p:tagLst xmlns:a="http://schemas.openxmlformats.org/drawingml/2006/main" xmlns:r="http://schemas.openxmlformats.org/officeDocument/2006/relationships" xmlns:p="http://schemas.openxmlformats.org/presentationml/2006/main">
  <p:tag name="NUM" val="5"/>
</p:tagLst>
</file>

<file path=ppt/tags/tag269.xml><?xml version="1.0" encoding="utf-8"?>
<p:tagLst xmlns:a="http://schemas.openxmlformats.org/drawingml/2006/main" xmlns:r="http://schemas.openxmlformats.org/officeDocument/2006/relationships" xmlns:p="http://schemas.openxmlformats.org/presentationml/2006/main">
  <p:tag name="NUM" val="6"/>
</p:tagLst>
</file>

<file path=ppt/tags/tag27.xml><?xml version="1.0" encoding="utf-8"?>
<p:tagLst xmlns:a="http://schemas.openxmlformats.org/drawingml/2006/main" xmlns:r="http://schemas.openxmlformats.org/officeDocument/2006/relationships" xmlns:p="http://schemas.openxmlformats.org/presentationml/2006/main">
  <p:tag name="NUM" val="16"/>
</p:tagLst>
</file>

<file path=ppt/tags/tag270.xml><?xml version="1.0" encoding="utf-8"?>
<p:tagLst xmlns:a="http://schemas.openxmlformats.org/drawingml/2006/main" xmlns:r="http://schemas.openxmlformats.org/officeDocument/2006/relationships" xmlns:p="http://schemas.openxmlformats.org/presentationml/2006/main">
  <p:tag name="NUM" val="7"/>
</p:tagLst>
</file>

<file path=ppt/tags/tag271.xml><?xml version="1.0" encoding="utf-8"?>
<p:tagLst xmlns:a="http://schemas.openxmlformats.org/drawingml/2006/main" xmlns:r="http://schemas.openxmlformats.org/officeDocument/2006/relationships" xmlns:p="http://schemas.openxmlformats.org/presentationml/2006/main">
  <p:tag name="NUM" val="8"/>
</p:tagLst>
</file>

<file path=ppt/tags/tag272.xml><?xml version="1.0" encoding="utf-8"?>
<p:tagLst xmlns:a="http://schemas.openxmlformats.org/drawingml/2006/main" xmlns:r="http://schemas.openxmlformats.org/officeDocument/2006/relationships" xmlns:p="http://schemas.openxmlformats.org/presentationml/2006/main">
  <p:tag name="NUM" val="9"/>
</p:tagLst>
</file>

<file path=ppt/tags/tag273.xml><?xml version="1.0" encoding="utf-8"?>
<p:tagLst xmlns:a="http://schemas.openxmlformats.org/drawingml/2006/main" xmlns:r="http://schemas.openxmlformats.org/officeDocument/2006/relationships" xmlns:p="http://schemas.openxmlformats.org/presentationml/2006/main">
  <p:tag name="NUM" val="3"/>
</p:tagLst>
</file>

<file path=ppt/tags/tag274.xml><?xml version="1.0" encoding="utf-8"?>
<p:tagLst xmlns:a="http://schemas.openxmlformats.org/drawingml/2006/main" xmlns:r="http://schemas.openxmlformats.org/officeDocument/2006/relationships" xmlns:p="http://schemas.openxmlformats.org/presentationml/2006/main">
  <p:tag name="NUM" val="10"/>
</p:tagLst>
</file>

<file path=ppt/tags/tag275.xml><?xml version="1.0" encoding="utf-8"?>
<p:tagLst xmlns:a="http://schemas.openxmlformats.org/drawingml/2006/main" xmlns:r="http://schemas.openxmlformats.org/officeDocument/2006/relationships" xmlns:p="http://schemas.openxmlformats.org/presentationml/2006/main">
  <p:tag name="NUM" val="1"/>
</p:tagLst>
</file>

<file path=ppt/tags/tag276.xml><?xml version="1.0" encoding="utf-8"?>
<p:tagLst xmlns:a="http://schemas.openxmlformats.org/drawingml/2006/main" xmlns:r="http://schemas.openxmlformats.org/officeDocument/2006/relationships" xmlns:p="http://schemas.openxmlformats.org/presentationml/2006/main">
  <p:tag name="NUM" val="2"/>
</p:tagLst>
</file>

<file path=ppt/tags/tag277.xml><?xml version="1.0" encoding="utf-8"?>
<p:tagLst xmlns:a="http://schemas.openxmlformats.org/drawingml/2006/main" xmlns:r="http://schemas.openxmlformats.org/officeDocument/2006/relationships" xmlns:p="http://schemas.openxmlformats.org/presentationml/2006/main">
  <p:tag name="NUM" val="3"/>
</p:tagLst>
</file>

<file path=ppt/tags/tag278.xml><?xml version="1.0" encoding="utf-8"?>
<p:tagLst xmlns:a="http://schemas.openxmlformats.org/drawingml/2006/main" xmlns:r="http://schemas.openxmlformats.org/officeDocument/2006/relationships" xmlns:p="http://schemas.openxmlformats.org/presentationml/2006/main">
  <p:tag name="NUM" val="4"/>
</p:tagLst>
</file>

<file path=ppt/tags/tag279.xml><?xml version="1.0" encoding="utf-8"?>
<p:tagLst xmlns:a="http://schemas.openxmlformats.org/drawingml/2006/main" xmlns:r="http://schemas.openxmlformats.org/officeDocument/2006/relationships" xmlns:p="http://schemas.openxmlformats.org/presentationml/2006/main">
  <p:tag name="NUM" val="5"/>
</p:tagLst>
</file>

<file path=ppt/tags/tag28.xml><?xml version="1.0" encoding="utf-8"?>
<p:tagLst xmlns:a="http://schemas.openxmlformats.org/drawingml/2006/main" xmlns:r="http://schemas.openxmlformats.org/officeDocument/2006/relationships" xmlns:p="http://schemas.openxmlformats.org/presentationml/2006/main">
  <p:tag name="NUM" val="15"/>
</p:tagLst>
</file>

<file path=ppt/tags/tag280.xml><?xml version="1.0" encoding="utf-8"?>
<p:tagLst xmlns:a="http://schemas.openxmlformats.org/drawingml/2006/main" xmlns:r="http://schemas.openxmlformats.org/officeDocument/2006/relationships" xmlns:p="http://schemas.openxmlformats.org/presentationml/2006/main">
  <p:tag name="NUM" val="6"/>
</p:tagLst>
</file>

<file path=ppt/tags/tag281.xml><?xml version="1.0" encoding="utf-8"?>
<p:tagLst xmlns:a="http://schemas.openxmlformats.org/drawingml/2006/main" xmlns:r="http://schemas.openxmlformats.org/officeDocument/2006/relationships" xmlns:p="http://schemas.openxmlformats.org/presentationml/2006/main">
  <p:tag name="NUM" val="7"/>
</p:tagLst>
</file>

<file path=ppt/tags/tag282.xml><?xml version="1.0" encoding="utf-8"?>
<p:tagLst xmlns:a="http://schemas.openxmlformats.org/drawingml/2006/main" xmlns:r="http://schemas.openxmlformats.org/officeDocument/2006/relationships" xmlns:p="http://schemas.openxmlformats.org/presentationml/2006/main">
  <p:tag name="NUM" val="8"/>
</p:tagLst>
</file>

<file path=ppt/tags/tag283.xml><?xml version="1.0" encoding="utf-8"?>
<p:tagLst xmlns:a="http://schemas.openxmlformats.org/drawingml/2006/main" xmlns:r="http://schemas.openxmlformats.org/officeDocument/2006/relationships" xmlns:p="http://schemas.openxmlformats.org/presentationml/2006/main">
  <p:tag name="NUM" val="9"/>
</p:tagLst>
</file>

<file path=ppt/tags/tag284.xml><?xml version="1.0" encoding="utf-8"?>
<p:tagLst xmlns:a="http://schemas.openxmlformats.org/drawingml/2006/main" xmlns:r="http://schemas.openxmlformats.org/officeDocument/2006/relationships" xmlns:p="http://schemas.openxmlformats.org/presentationml/2006/main">
  <p:tag name="NUM" val="3"/>
</p:tagLst>
</file>

<file path=ppt/tags/tag285.xml><?xml version="1.0" encoding="utf-8"?>
<p:tagLst xmlns:a="http://schemas.openxmlformats.org/drawingml/2006/main" xmlns:r="http://schemas.openxmlformats.org/officeDocument/2006/relationships" xmlns:p="http://schemas.openxmlformats.org/presentationml/2006/main">
  <p:tag name="NUM" val="12"/>
</p:tagLst>
</file>

<file path=ppt/tags/tag286.xml><?xml version="1.0" encoding="utf-8"?>
<p:tagLst xmlns:a="http://schemas.openxmlformats.org/drawingml/2006/main" xmlns:r="http://schemas.openxmlformats.org/officeDocument/2006/relationships" xmlns:p="http://schemas.openxmlformats.org/presentationml/2006/main">
  <p:tag name="NUM" val="3"/>
</p:tagLst>
</file>

<file path=ppt/tags/tag287.xml><?xml version="1.0" encoding="utf-8"?>
<p:tagLst xmlns:a="http://schemas.openxmlformats.org/drawingml/2006/main" xmlns:r="http://schemas.openxmlformats.org/officeDocument/2006/relationships" xmlns:p="http://schemas.openxmlformats.org/presentationml/2006/main">
  <p:tag name="NUM" val="3"/>
</p:tagLst>
</file>

<file path=ppt/tags/tag288.xml><?xml version="1.0" encoding="utf-8"?>
<p:tagLst xmlns:a="http://schemas.openxmlformats.org/drawingml/2006/main" xmlns:r="http://schemas.openxmlformats.org/officeDocument/2006/relationships" xmlns:p="http://schemas.openxmlformats.org/presentationml/2006/main">
  <p:tag name="NUM" val="3"/>
</p:tagLst>
</file>

<file path=ppt/tags/tag289.xml><?xml version="1.0" encoding="utf-8"?>
<p:tagLst xmlns:a="http://schemas.openxmlformats.org/drawingml/2006/main" xmlns:r="http://schemas.openxmlformats.org/officeDocument/2006/relationships" xmlns:p="http://schemas.openxmlformats.org/presentationml/2006/main">
  <p:tag name="NUM" val="10"/>
</p:tagLst>
</file>

<file path=ppt/tags/tag29.xml><?xml version="1.0" encoding="utf-8"?>
<p:tagLst xmlns:a="http://schemas.openxmlformats.org/drawingml/2006/main" xmlns:r="http://schemas.openxmlformats.org/officeDocument/2006/relationships" xmlns:p="http://schemas.openxmlformats.org/presentationml/2006/main">
  <p:tag name="NUM" val="16"/>
</p:tagLst>
</file>

<file path=ppt/tags/tag290.xml><?xml version="1.0" encoding="utf-8"?>
<p:tagLst xmlns:a="http://schemas.openxmlformats.org/drawingml/2006/main" xmlns:r="http://schemas.openxmlformats.org/officeDocument/2006/relationships" xmlns:p="http://schemas.openxmlformats.org/presentationml/2006/main">
  <p:tag name="NUM" val="3"/>
</p:tagLst>
</file>

<file path=ppt/tags/tag291.xml><?xml version="1.0" encoding="utf-8"?>
<p:tagLst xmlns:a="http://schemas.openxmlformats.org/drawingml/2006/main" xmlns:r="http://schemas.openxmlformats.org/officeDocument/2006/relationships" xmlns:p="http://schemas.openxmlformats.org/presentationml/2006/main">
  <p:tag name="NUM" val="12"/>
</p:tagLst>
</file>

<file path=ppt/tags/tag292.xml><?xml version="1.0" encoding="utf-8"?>
<p:tagLst xmlns:a="http://schemas.openxmlformats.org/drawingml/2006/main" xmlns:r="http://schemas.openxmlformats.org/officeDocument/2006/relationships" xmlns:p="http://schemas.openxmlformats.org/presentationml/2006/main">
  <p:tag name="NUM" val="1"/>
</p:tagLst>
</file>

<file path=ppt/tags/tag293.xml><?xml version="1.0" encoding="utf-8"?>
<p:tagLst xmlns:a="http://schemas.openxmlformats.org/drawingml/2006/main" xmlns:r="http://schemas.openxmlformats.org/officeDocument/2006/relationships" xmlns:p="http://schemas.openxmlformats.org/presentationml/2006/main">
  <p:tag name="NUM" val="2"/>
</p:tagLst>
</file>

<file path=ppt/tags/tag294.xml><?xml version="1.0" encoding="utf-8"?>
<p:tagLst xmlns:a="http://schemas.openxmlformats.org/drawingml/2006/main" xmlns:r="http://schemas.openxmlformats.org/officeDocument/2006/relationships" xmlns:p="http://schemas.openxmlformats.org/presentationml/2006/main">
  <p:tag name="NUM" val="3"/>
</p:tagLst>
</file>

<file path=ppt/tags/tag295.xml><?xml version="1.0" encoding="utf-8"?>
<p:tagLst xmlns:a="http://schemas.openxmlformats.org/drawingml/2006/main" xmlns:r="http://schemas.openxmlformats.org/officeDocument/2006/relationships" xmlns:p="http://schemas.openxmlformats.org/presentationml/2006/main">
  <p:tag name="NUM" val="4"/>
</p:tagLst>
</file>

<file path=ppt/tags/tag296.xml><?xml version="1.0" encoding="utf-8"?>
<p:tagLst xmlns:a="http://schemas.openxmlformats.org/drawingml/2006/main" xmlns:r="http://schemas.openxmlformats.org/officeDocument/2006/relationships" xmlns:p="http://schemas.openxmlformats.org/presentationml/2006/main">
  <p:tag name="NUM" val="5"/>
</p:tagLst>
</file>

<file path=ppt/tags/tag297.xml><?xml version="1.0" encoding="utf-8"?>
<p:tagLst xmlns:a="http://schemas.openxmlformats.org/drawingml/2006/main" xmlns:r="http://schemas.openxmlformats.org/officeDocument/2006/relationships" xmlns:p="http://schemas.openxmlformats.org/presentationml/2006/main">
  <p:tag name="NUM" val="6"/>
</p:tagLst>
</file>

<file path=ppt/tags/tag298.xml><?xml version="1.0" encoding="utf-8"?>
<p:tagLst xmlns:a="http://schemas.openxmlformats.org/drawingml/2006/main" xmlns:r="http://schemas.openxmlformats.org/officeDocument/2006/relationships" xmlns:p="http://schemas.openxmlformats.org/presentationml/2006/main">
  <p:tag name="NUM" val="8"/>
</p:tagLst>
</file>

<file path=ppt/tags/tag29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00.xml><?xml version="1.0" encoding="utf-8"?>
<p:tagLst xmlns:a="http://schemas.openxmlformats.org/drawingml/2006/main" xmlns:r="http://schemas.openxmlformats.org/officeDocument/2006/relationships" xmlns:p="http://schemas.openxmlformats.org/presentationml/2006/main">
  <p:tag name="NUM" val="7"/>
</p:tagLst>
</file>

<file path=ppt/tags/tag301.xml><?xml version="1.0" encoding="utf-8"?>
<p:tagLst xmlns:a="http://schemas.openxmlformats.org/drawingml/2006/main" xmlns:r="http://schemas.openxmlformats.org/officeDocument/2006/relationships" xmlns:p="http://schemas.openxmlformats.org/presentationml/2006/main">
  <p:tag name="NUM" val="10"/>
</p:tagLst>
</file>

<file path=ppt/tags/tag302.xml><?xml version="1.0" encoding="utf-8"?>
<p:tagLst xmlns:a="http://schemas.openxmlformats.org/drawingml/2006/main" xmlns:r="http://schemas.openxmlformats.org/officeDocument/2006/relationships" xmlns:p="http://schemas.openxmlformats.org/presentationml/2006/main">
  <p:tag name="NUM" val="1"/>
</p:tagLst>
</file>

<file path=ppt/tags/tag303.xml><?xml version="1.0" encoding="utf-8"?>
<p:tagLst xmlns:a="http://schemas.openxmlformats.org/drawingml/2006/main" xmlns:r="http://schemas.openxmlformats.org/officeDocument/2006/relationships" xmlns:p="http://schemas.openxmlformats.org/presentationml/2006/main">
  <p:tag name="NUM" val="2"/>
</p:tagLst>
</file>

<file path=ppt/tags/tag304.xml><?xml version="1.0" encoding="utf-8"?>
<p:tagLst xmlns:a="http://schemas.openxmlformats.org/drawingml/2006/main" xmlns:r="http://schemas.openxmlformats.org/officeDocument/2006/relationships" xmlns:p="http://schemas.openxmlformats.org/presentationml/2006/main">
  <p:tag name="NUM" val="3"/>
</p:tagLst>
</file>

<file path=ppt/tags/tag305.xml><?xml version="1.0" encoding="utf-8"?>
<p:tagLst xmlns:a="http://schemas.openxmlformats.org/drawingml/2006/main" xmlns:r="http://schemas.openxmlformats.org/officeDocument/2006/relationships" xmlns:p="http://schemas.openxmlformats.org/presentationml/2006/main">
  <p:tag name="NUM" val="4"/>
</p:tagLst>
</file>

<file path=ppt/tags/tag306.xml><?xml version="1.0" encoding="utf-8"?>
<p:tagLst xmlns:a="http://schemas.openxmlformats.org/drawingml/2006/main" xmlns:r="http://schemas.openxmlformats.org/officeDocument/2006/relationships" xmlns:p="http://schemas.openxmlformats.org/presentationml/2006/main">
  <p:tag name="NUM" val="5"/>
</p:tagLst>
</file>

<file path=ppt/tags/tag307.xml><?xml version="1.0" encoding="utf-8"?>
<p:tagLst xmlns:a="http://schemas.openxmlformats.org/drawingml/2006/main" xmlns:r="http://schemas.openxmlformats.org/officeDocument/2006/relationships" xmlns:p="http://schemas.openxmlformats.org/presentationml/2006/main">
  <p:tag name="NUM" val="6"/>
</p:tagLst>
</file>

<file path=ppt/tags/tag308.xml><?xml version="1.0" encoding="utf-8"?>
<p:tagLst xmlns:a="http://schemas.openxmlformats.org/drawingml/2006/main" xmlns:r="http://schemas.openxmlformats.org/officeDocument/2006/relationships" xmlns:p="http://schemas.openxmlformats.org/presentationml/2006/main">
  <p:tag name="NUM" val="8"/>
</p:tagLst>
</file>

<file path=ppt/tags/tag309.xml><?xml version="1.0" encoding="utf-8"?>
<p:tagLst xmlns:a="http://schemas.openxmlformats.org/drawingml/2006/main" xmlns:r="http://schemas.openxmlformats.org/officeDocument/2006/relationships" xmlns:p="http://schemas.openxmlformats.org/presentationml/2006/main">
  <p:tag name="NUM" val="3"/>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10.xml><?xml version="1.0" encoding="utf-8"?>
<p:tagLst xmlns:a="http://schemas.openxmlformats.org/drawingml/2006/main" xmlns:r="http://schemas.openxmlformats.org/officeDocument/2006/relationships" xmlns:p="http://schemas.openxmlformats.org/presentationml/2006/main">
  <p:tag name="NUM" val="7"/>
</p:tagLst>
</file>

<file path=ppt/tags/tag311.xml><?xml version="1.0" encoding="utf-8"?>
<p:tagLst xmlns:a="http://schemas.openxmlformats.org/drawingml/2006/main" xmlns:r="http://schemas.openxmlformats.org/officeDocument/2006/relationships" xmlns:p="http://schemas.openxmlformats.org/presentationml/2006/main">
  <p:tag name="NUM" val="10"/>
</p:tagLst>
</file>

<file path=ppt/tags/tag312.xml><?xml version="1.0" encoding="utf-8"?>
<p:tagLst xmlns:a="http://schemas.openxmlformats.org/drawingml/2006/main" xmlns:r="http://schemas.openxmlformats.org/officeDocument/2006/relationships" xmlns:p="http://schemas.openxmlformats.org/presentationml/2006/main">
  <p:tag name="NUM" val="1"/>
</p:tagLst>
</file>

<file path=ppt/tags/tag313.xml><?xml version="1.0" encoding="utf-8"?>
<p:tagLst xmlns:a="http://schemas.openxmlformats.org/drawingml/2006/main" xmlns:r="http://schemas.openxmlformats.org/officeDocument/2006/relationships" xmlns:p="http://schemas.openxmlformats.org/presentationml/2006/main">
  <p:tag name="NUM" val="2"/>
</p:tagLst>
</file>

<file path=ppt/tags/tag314.xml><?xml version="1.0" encoding="utf-8"?>
<p:tagLst xmlns:a="http://schemas.openxmlformats.org/drawingml/2006/main" xmlns:r="http://schemas.openxmlformats.org/officeDocument/2006/relationships" xmlns:p="http://schemas.openxmlformats.org/presentationml/2006/main">
  <p:tag name="NUM" val="3"/>
</p:tagLst>
</file>

<file path=ppt/tags/tag315.xml><?xml version="1.0" encoding="utf-8"?>
<p:tagLst xmlns:a="http://schemas.openxmlformats.org/drawingml/2006/main" xmlns:r="http://schemas.openxmlformats.org/officeDocument/2006/relationships" xmlns:p="http://schemas.openxmlformats.org/presentationml/2006/main">
  <p:tag name="NUM" val="4"/>
</p:tagLst>
</file>

<file path=ppt/tags/tag316.xml><?xml version="1.0" encoding="utf-8"?>
<p:tagLst xmlns:a="http://schemas.openxmlformats.org/drawingml/2006/main" xmlns:r="http://schemas.openxmlformats.org/officeDocument/2006/relationships" xmlns:p="http://schemas.openxmlformats.org/presentationml/2006/main">
  <p:tag name="NUM" val="5"/>
</p:tagLst>
</file>

<file path=ppt/tags/tag317.xml><?xml version="1.0" encoding="utf-8"?>
<p:tagLst xmlns:a="http://schemas.openxmlformats.org/drawingml/2006/main" xmlns:r="http://schemas.openxmlformats.org/officeDocument/2006/relationships" xmlns:p="http://schemas.openxmlformats.org/presentationml/2006/main">
  <p:tag name="NUM" val="6"/>
</p:tagLst>
</file>

<file path=ppt/tags/tag318.xml><?xml version="1.0" encoding="utf-8"?>
<p:tagLst xmlns:a="http://schemas.openxmlformats.org/drawingml/2006/main" xmlns:r="http://schemas.openxmlformats.org/officeDocument/2006/relationships" xmlns:p="http://schemas.openxmlformats.org/presentationml/2006/main">
  <p:tag name="NUM" val="7"/>
</p:tagLst>
</file>

<file path=ppt/tags/tag319.xml><?xml version="1.0" encoding="utf-8"?>
<p:tagLst xmlns:a="http://schemas.openxmlformats.org/drawingml/2006/main" xmlns:r="http://schemas.openxmlformats.org/officeDocument/2006/relationships" xmlns:p="http://schemas.openxmlformats.org/presentationml/2006/main">
  <p:tag name="NUM" val="8"/>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20.xml><?xml version="1.0" encoding="utf-8"?>
<p:tagLst xmlns:a="http://schemas.openxmlformats.org/drawingml/2006/main" xmlns:r="http://schemas.openxmlformats.org/officeDocument/2006/relationships" xmlns:p="http://schemas.openxmlformats.org/presentationml/2006/main">
  <p:tag name="NUM" val="3"/>
</p:tagLst>
</file>

<file path=ppt/tags/tag321.xml><?xml version="1.0" encoding="utf-8"?>
<p:tagLst xmlns:a="http://schemas.openxmlformats.org/drawingml/2006/main" xmlns:r="http://schemas.openxmlformats.org/officeDocument/2006/relationships" xmlns:p="http://schemas.openxmlformats.org/presentationml/2006/main">
  <p:tag name="NUM" val="10"/>
</p:tagLst>
</file>

<file path=ppt/tags/tag322.xml><?xml version="1.0" encoding="utf-8"?>
<p:tagLst xmlns:a="http://schemas.openxmlformats.org/drawingml/2006/main" xmlns:r="http://schemas.openxmlformats.org/officeDocument/2006/relationships" xmlns:p="http://schemas.openxmlformats.org/presentationml/2006/main">
  <p:tag name="NUM" val="1"/>
</p:tagLst>
</file>

<file path=ppt/tags/tag323.xml><?xml version="1.0" encoding="utf-8"?>
<p:tagLst xmlns:a="http://schemas.openxmlformats.org/drawingml/2006/main" xmlns:r="http://schemas.openxmlformats.org/officeDocument/2006/relationships" xmlns:p="http://schemas.openxmlformats.org/presentationml/2006/main">
  <p:tag name="NUM" val="2"/>
</p:tagLst>
</file>

<file path=ppt/tags/tag324.xml><?xml version="1.0" encoding="utf-8"?>
<p:tagLst xmlns:a="http://schemas.openxmlformats.org/drawingml/2006/main" xmlns:r="http://schemas.openxmlformats.org/officeDocument/2006/relationships" xmlns:p="http://schemas.openxmlformats.org/presentationml/2006/main">
  <p:tag name="NUM" val="3"/>
</p:tagLst>
</file>

<file path=ppt/tags/tag325.xml><?xml version="1.0" encoding="utf-8"?>
<p:tagLst xmlns:a="http://schemas.openxmlformats.org/drawingml/2006/main" xmlns:r="http://schemas.openxmlformats.org/officeDocument/2006/relationships" xmlns:p="http://schemas.openxmlformats.org/presentationml/2006/main">
  <p:tag name="NUM" val="4"/>
</p:tagLst>
</file>

<file path=ppt/tags/tag326.xml><?xml version="1.0" encoding="utf-8"?>
<p:tagLst xmlns:a="http://schemas.openxmlformats.org/drawingml/2006/main" xmlns:r="http://schemas.openxmlformats.org/officeDocument/2006/relationships" xmlns:p="http://schemas.openxmlformats.org/presentationml/2006/main">
  <p:tag name="NUM" val="5"/>
</p:tagLst>
</file>

<file path=ppt/tags/tag327.xml><?xml version="1.0" encoding="utf-8"?>
<p:tagLst xmlns:a="http://schemas.openxmlformats.org/drawingml/2006/main" xmlns:r="http://schemas.openxmlformats.org/officeDocument/2006/relationships" xmlns:p="http://schemas.openxmlformats.org/presentationml/2006/main">
  <p:tag name="NUM" val="6"/>
</p:tagLst>
</file>

<file path=ppt/tags/tag328.xml><?xml version="1.0" encoding="utf-8"?>
<p:tagLst xmlns:a="http://schemas.openxmlformats.org/drawingml/2006/main" xmlns:r="http://schemas.openxmlformats.org/officeDocument/2006/relationships" xmlns:p="http://schemas.openxmlformats.org/presentationml/2006/main">
  <p:tag name="NUM" val="8"/>
</p:tagLst>
</file>

<file path=ppt/tags/tag329.xml><?xml version="1.0" encoding="utf-8"?>
<p:tagLst xmlns:a="http://schemas.openxmlformats.org/drawingml/2006/main" xmlns:r="http://schemas.openxmlformats.org/officeDocument/2006/relationships" xmlns:p="http://schemas.openxmlformats.org/presentationml/2006/main">
  <p:tag name="NUM" val="3"/>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30.xml><?xml version="1.0" encoding="utf-8"?>
<p:tagLst xmlns:a="http://schemas.openxmlformats.org/drawingml/2006/main" xmlns:r="http://schemas.openxmlformats.org/officeDocument/2006/relationships" xmlns:p="http://schemas.openxmlformats.org/presentationml/2006/main">
  <p:tag name="NUM" val="7"/>
</p:tagLst>
</file>

<file path=ppt/tags/tag331.xml><?xml version="1.0" encoding="utf-8"?>
<p:tagLst xmlns:a="http://schemas.openxmlformats.org/drawingml/2006/main" xmlns:r="http://schemas.openxmlformats.org/officeDocument/2006/relationships" xmlns:p="http://schemas.openxmlformats.org/presentationml/2006/main">
  <p:tag name="NUM" val="10"/>
</p:tagLst>
</file>

<file path=ppt/tags/tag332.xml><?xml version="1.0" encoding="utf-8"?>
<p:tagLst xmlns:a="http://schemas.openxmlformats.org/drawingml/2006/main" xmlns:r="http://schemas.openxmlformats.org/officeDocument/2006/relationships" xmlns:p="http://schemas.openxmlformats.org/presentationml/2006/main">
  <p:tag name="NUM" val="1"/>
</p:tagLst>
</file>

<file path=ppt/tags/tag333.xml><?xml version="1.0" encoding="utf-8"?>
<p:tagLst xmlns:a="http://schemas.openxmlformats.org/drawingml/2006/main" xmlns:r="http://schemas.openxmlformats.org/officeDocument/2006/relationships" xmlns:p="http://schemas.openxmlformats.org/presentationml/2006/main">
  <p:tag name="NUM" val="2"/>
</p:tagLst>
</file>

<file path=ppt/tags/tag334.xml><?xml version="1.0" encoding="utf-8"?>
<p:tagLst xmlns:a="http://schemas.openxmlformats.org/drawingml/2006/main" xmlns:r="http://schemas.openxmlformats.org/officeDocument/2006/relationships" xmlns:p="http://schemas.openxmlformats.org/presentationml/2006/main">
  <p:tag name="NUM" val="3"/>
</p:tagLst>
</file>

<file path=ppt/tags/tag335.xml><?xml version="1.0" encoding="utf-8"?>
<p:tagLst xmlns:a="http://schemas.openxmlformats.org/drawingml/2006/main" xmlns:r="http://schemas.openxmlformats.org/officeDocument/2006/relationships" xmlns:p="http://schemas.openxmlformats.org/presentationml/2006/main">
  <p:tag name="NUM" val="4"/>
</p:tagLst>
</file>

<file path=ppt/tags/tag336.xml><?xml version="1.0" encoding="utf-8"?>
<p:tagLst xmlns:a="http://schemas.openxmlformats.org/drawingml/2006/main" xmlns:r="http://schemas.openxmlformats.org/officeDocument/2006/relationships" xmlns:p="http://schemas.openxmlformats.org/presentationml/2006/main">
  <p:tag name="NUM" val="5"/>
</p:tagLst>
</file>

<file path=ppt/tags/tag337.xml><?xml version="1.0" encoding="utf-8"?>
<p:tagLst xmlns:a="http://schemas.openxmlformats.org/drawingml/2006/main" xmlns:r="http://schemas.openxmlformats.org/officeDocument/2006/relationships" xmlns:p="http://schemas.openxmlformats.org/presentationml/2006/main">
  <p:tag name="NUM" val="6"/>
</p:tagLst>
</file>

<file path=ppt/tags/tag338.xml><?xml version="1.0" encoding="utf-8"?>
<p:tagLst xmlns:a="http://schemas.openxmlformats.org/drawingml/2006/main" xmlns:r="http://schemas.openxmlformats.org/officeDocument/2006/relationships" xmlns:p="http://schemas.openxmlformats.org/presentationml/2006/main">
  <p:tag name="NUM" val="8"/>
</p:tagLst>
</file>

<file path=ppt/tags/tag339.xml><?xml version="1.0" encoding="utf-8"?>
<p:tagLst xmlns:a="http://schemas.openxmlformats.org/drawingml/2006/main" xmlns:r="http://schemas.openxmlformats.org/officeDocument/2006/relationships" xmlns:p="http://schemas.openxmlformats.org/presentationml/2006/main">
  <p:tag name="NUM" val="7"/>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40.xml><?xml version="1.0" encoding="utf-8"?>
<p:tagLst xmlns:a="http://schemas.openxmlformats.org/drawingml/2006/main" xmlns:r="http://schemas.openxmlformats.org/officeDocument/2006/relationships" xmlns:p="http://schemas.openxmlformats.org/presentationml/2006/main">
  <p:tag name="NUM" val="3"/>
</p:tagLst>
</file>

<file path=ppt/tags/tag341.xml><?xml version="1.0" encoding="utf-8"?>
<p:tagLst xmlns:a="http://schemas.openxmlformats.org/drawingml/2006/main" xmlns:r="http://schemas.openxmlformats.org/officeDocument/2006/relationships" xmlns:p="http://schemas.openxmlformats.org/presentationml/2006/main">
  <p:tag name="NUM" val="12"/>
</p:tagLst>
</file>

<file path=ppt/tags/tag342.xml><?xml version="1.0" encoding="utf-8"?>
<p:tagLst xmlns:a="http://schemas.openxmlformats.org/drawingml/2006/main" xmlns:r="http://schemas.openxmlformats.org/officeDocument/2006/relationships" xmlns:p="http://schemas.openxmlformats.org/presentationml/2006/main">
  <p:tag name="NUM" val="3"/>
</p:tagLst>
</file>

<file path=ppt/tags/tag343.xml><?xml version="1.0" encoding="utf-8"?>
<p:tagLst xmlns:a="http://schemas.openxmlformats.org/drawingml/2006/main" xmlns:r="http://schemas.openxmlformats.org/officeDocument/2006/relationships" xmlns:p="http://schemas.openxmlformats.org/presentationml/2006/main">
  <p:tag name="NUM" val="3"/>
</p:tagLst>
</file>

<file path=ppt/tags/tag344.xml><?xml version="1.0" encoding="utf-8"?>
<p:tagLst xmlns:a="http://schemas.openxmlformats.org/drawingml/2006/main" xmlns:r="http://schemas.openxmlformats.org/officeDocument/2006/relationships" xmlns:p="http://schemas.openxmlformats.org/presentationml/2006/main">
  <p:tag name="NUM" val="3"/>
</p:tagLst>
</file>

<file path=ppt/tags/tag345.xml><?xml version="1.0" encoding="utf-8"?>
<p:tagLst xmlns:a="http://schemas.openxmlformats.org/drawingml/2006/main" xmlns:r="http://schemas.openxmlformats.org/officeDocument/2006/relationships" xmlns:p="http://schemas.openxmlformats.org/presentationml/2006/main">
  <p:tag name="NUM" val="3"/>
</p:tagLst>
</file>

<file path=ppt/tags/tag346.xml><?xml version="1.0" encoding="utf-8"?>
<p:tagLst xmlns:a="http://schemas.openxmlformats.org/drawingml/2006/main" xmlns:r="http://schemas.openxmlformats.org/officeDocument/2006/relationships" xmlns:p="http://schemas.openxmlformats.org/presentationml/2006/main">
  <p:tag name="NUM" val="3"/>
</p:tagLst>
</file>

<file path=ppt/tags/tag347.xml><?xml version="1.0" encoding="utf-8"?>
<p:tagLst xmlns:a="http://schemas.openxmlformats.org/drawingml/2006/main" xmlns:r="http://schemas.openxmlformats.org/officeDocument/2006/relationships" xmlns:p="http://schemas.openxmlformats.org/presentationml/2006/main">
  <p:tag name="NUM" val="3"/>
</p:tagLst>
</file>

<file path=ppt/tags/tag348.xml><?xml version="1.0" encoding="utf-8"?>
<p:tagLst xmlns:a="http://schemas.openxmlformats.org/drawingml/2006/main" xmlns:r="http://schemas.openxmlformats.org/officeDocument/2006/relationships" xmlns:p="http://schemas.openxmlformats.org/presentationml/2006/main">
  <p:tag name="NUM" val="3"/>
</p:tagLst>
</file>

<file path=ppt/tags/tag349.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50.xml><?xml version="1.0" encoding="utf-8"?>
<p:tagLst xmlns:a="http://schemas.openxmlformats.org/drawingml/2006/main" xmlns:r="http://schemas.openxmlformats.org/officeDocument/2006/relationships" xmlns:p="http://schemas.openxmlformats.org/presentationml/2006/main">
  <p:tag name="NUM" val="3"/>
</p:tagLst>
</file>

<file path=ppt/tags/tag351.xml><?xml version="1.0" encoding="utf-8"?>
<p:tagLst xmlns:a="http://schemas.openxmlformats.org/drawingml/2006/main" xmlns:r="http://schemas.openxmlformats.org/officeDocument/2006/relationships" xmlns:p="http://schemas.openxmlformats.org/presentationml/2006/main">
  <p:tag name="NUM" val="3"/>
</p:tagLst>
</file>

<file path=ppt/tags/tag352.xml><?xml version="1.0" encoding="utf-8"?>
<p:tagLst xmlns:a="http://schemas.openxmlformats.org/drawingml/2006/main" xmlns:r="http://schemas.openxmlformats.org/officeDocument/2006/relationships" xmlns:p="http://schemas.openxmlformats.org/presentationml/2006/main">
  <p:tag name="NUM" val="3"/>
</p:tagLst>
</file>

<file path=ppt/tags/tag353.xml><?xml version="1.0" encoding="utf-8"?>
<p:tagLst xmlns:a="http://schemas.openxmlformats.org/drawingml/2006/main" xmlns:r="http://schemas.openxmlformats.org/officeDocument/2006/relationships" xmlns:p="http://schemas.openxmlformats.org/presentationml/2006/main">
  <p:tag name="NUM" val="3"/>
</p:tagLst>
</file>

<file path=ppt/tags/tag354.xml><?xml version="1.0" encoding="utf-8"?>
<p:tagLst xmlns:a="http://schemas.openxmlformats.org/drawingml/2006/main" xmlns:r="http://schemas.openxmlformats.org/officeDocument/2006/relationships" xmlns:p="http://schemas.openxmlformats.org/presentationml/2006/main">
  <p:tag name="NUM" val="3"/>
</p:tagLst>
</file>

<file path=ppt/tags/tag355.xml><?xml version="1.0" encoding="utf-8"?>
<p:tagLst xmlns:a="http://schemas.openxmlformats.org/drawingml/2006/main" xmlns:r="http://schemas.openxmlformats.org/officeDocument/2006/relationships" xmlns:p="http://schemas.openxmlformats.org/presentationml/2006/main">
  <p:tag name="NUM" val="3"/>
</p:tagLst>
</file>

<file path=ppt/tags/tag356.xml><?xml version="1.0" encoding="utf-8"?>
<p:tagLst xmlns:a="http://schemas.openxmlformats.org/drawingml/2006/main" xmlns:r="http://schemas.openxmlformats.org/officeDocument/2006/relationships" xmlns:p="http://schemas.openxmlformats.org/presentationml/2006/main">
  <p:tag name="NUM" val="3"/>
</p:tagLst>
</file>

<file path=ppt/tags/tag357.xml><?xml version="1.0" encoding="utf-8"?>
<p:tagLst xmlns:a="http://schemas.openxmlformats.org/drawingml/2006/main" xmlns:r="http://schemas.openxmlformats.org/officeDocument/2006/relationships" xmlns:p="http://schemas.openxmlformats.org/presentationml/2006/main">
  <p:tag name="NUM" val="3"/>
</p:tagLst>
</file>

<file path=ppt/tags/tag358.xml><?xml version="1.0" encoding="utf-8"?>
<p:tagLst xmlns:a="http://schemas.openxmlformats.org/drawingml/2006/main" xmlns:r="http://schemas.openxmlformats.org/officeDocument/2006/relationships" xmlns:p="http://schemas.openxmlformats.org/presentationml/2006/main">
  <p:tag name="NUM" val="9"/>
</p:tagLst>
</file>

<file path=ppt/tags/tag359.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0"/>
</p:tagLst>
</file>

<file path=ppt/tags/tag360.xml><?xml version="1.0" encoding="utf-8"?>
<p:tagLst xmlns:a="http://schemas.openxmlformats.org/drawingml/2006/main" xmlns:r="http://schemas.openxmlformats.org/officeDocument/2006/relationships" xmlns:p="http://schemas.openxmlformats.org/presentationml/2006/main">
  <p:tag name="NUM" val="9"/>
</p:tagLst>
</file>

<file path=ppt/tags/tag361.xml><?xml version="1.0" encoding="utf-8"?>
<p:tagLst xmlns:a="http://schemas.openxmlformats.org/drawingml/2006/main" xmlns:r="http://schemas.openxmlformats.org/officeDocument/2006/relationships" xmlns:p="http://schemas.openxmlformats.org/presentationml/2006/main">
  <p:tag name="NUM" val="3"/>
</p:tagLst>
</file>

<file path=ppt/tags/tag362.xml><?xml version="1.0" encoding="utf-8"?>
<p:tagLst xmlns:a="http://schemas.openxmlformats.org/drawingml/2006/main" xmlns:r="http://schemas.openxmlformats.org/officeDocument/2006/relationships" xmlns:p="http://schemas.openxmlformats.org/presentationml/2006/main">
  <p:tag name="NUM" val="1"/>
</p:tagLst>
</file>

<file path=ppt/tags/tag363.xml><?xml version="1.0" encoding="utf-8"?>
<p:tagLst xmlns:a="http://schemas.openxmlformats.org/drawingml/2006/main" xmlns:r="http://schemas.openxmlformats.org/officeDocument/2006/relationships" xmlns:p="http://schemas.openxmlformats.org/presentationml/2006/main">
  <p:tag name="NUM" val="2"/>
</p:tagLst>
</file>

<file path=ppt/tags/tag364.xml><?xml version="1.0" encoding="utf-8"?>
<p:tagLst xmlns:a="http://schemas.openxmlformats.org/drawingml/2006/main" xmlns:r="http://schemas.openxmlformats.org/officeDocument/2006/relationships" xmlns:p="http://schemas.openxmlformats.org/presentationml/2006/main">
  <p:tag name="NUM" val="3"/>
</p:tagLst>
</file>

<file path=ppt/tags/tag365.xml><?xml version="1.0" encoding="utf-8"?>
<p:tagLst xmlns:a="http://schemas.openxmlformats.org/drawingml/2006/main" xmlns:r="http://schemas.openxmlformats.org/officeDocument/2006/relationships" xmlns:p="http://schemas.openxmlformats.org/presentationml/2006/main">
  <p:tag name="NUM" val="3"/>
</p:tagLst>
</file>

<file path=ppt/tags/tag366.xml><?xml version="1.0" encoding="utf-8"?>
<p:tagLst xmlns:a="http://schemas.openxmlformats.org/drawingml/2006/main" xmlns:r="http://schemas.openxmlformats.org/officeDocument/2006/relationships" xmlns:p="http://schemas.openxmlformats.org/presentationml/2006/main">
  <p:tag name="NUM" val="1"/>
</p:tagLst>
</file>

<file path=ppt/tags/tag367.xml><?xml version="1.0" encoding="utf-8"?>
<p:tagLst xmlns:a="http://schemas.openxmlformats.org/drawingml/2006/main" xmlns:r="http://schemas.openxmlformats.org/officeDocument/2006/relationships" xmlns:p="http://schemas.openxmlformats.org/presentationml/2006/main">
  <p:tag name="NUM" val="2"/>
</p:tagLst>
</file>

<file path=ppt/tags/tag368.xml><?xml version="1.0" encoding="utf-8"?>
<p:tagLst xmlns:a="http://schemas.openxmlformats.org/drawingml/2006/main" xmlns:r="http://schemas.openxmlformats.org/officeDocument/2006/relationships" xmlns:p="http://schemas.openxmlformats.org/presentationml/2006/main">
  <p:tag name="NUM" val="3"/>
</p:tagLst>
</file>

<file path=ppt/tags/tag369.xml><?xml version="1.0" encoding="utf-8"?>
<p:tagLst xmlns:a="http://schemas.openxmlformats.org/drawingml/2006/main" xmlns:r="http://schemas.openxmlformats.org/officeDocument/2006/relationships" xmlns:p="http://schemas.openxmlformats.org/presentationml/2006/main">
  <p:tag name="NUM" val="3"/>
</p:tagLst>
</file>

<file path=ppt/tags/tag37.xml><?xml version="1.0" encoding="utf-8"?>
<p:tagLst xmlns:a="http://schemas.openxmlformats.org/drawingml/2006/main" xmlns:r="http://schemas.openxmlformats.org/officeDocument/2006/relationships" xmlns:p="http://schemas.openxmlformats.org/presentationml/2006/main">
  <p:tag name="NUM" val="11"/>
</p:tagLst>
</file>

<file path=ppt/tags/tag370.xml><?xml version="1.0" encoding="utf-8"?>
<p:tagLst xmlns:a="http://schemas.openxmlformats.org/drawingml/2006/main" xmlns:r="http://schemas.openxmlformats.org/officeDocument/2006/relationships" xmlns:p="http://schemas.openxmlformats.org/presentationml/2006/main">
  <p:tag name="NUM" val="1"/>
</p:tagLst>
</file>

<file path=ppt/tags/tag371.xml><?xml version="1.0" encoding="utf-8"?>
<p:tagLst xmlns:a="http://schemas.openxmlformats.org/drawingml/2006/main" xmlns:r="http://schemas.openxmlformats.org/officeDocument/2006/relationships" xmlns:p="http://schemas.openxmlformats.org/presentationml/2006/main">
  <p:tag name="NUM" val="2"/>
</p:tagLst>
</file>

<file path=ppt/tags/tag372.xml><?xml version="1.0" encoding="utf-8"?>
<p:tagLst xmlns:a="http://schemas.openxmlformats.org/drawingml/2006/main" xmlns:r="http://schemas.openxmlformats.org/officeDocument/2006/relationships" xmlns:p="http://schemas.openxmlformats.org/presentationml/2006/main">
  <p:tag name="NUM" val="3"/>
</p:tagLst>
</file>

<file path=ppt/tags/tag373.xml><?xml version="1.0" encoding="utf-8"?>
<p:tagLst xmlns:a="http://schemas.openxmlformats.org/drawingml/2006/main" xmlns:r="http://schemas.openxmlformats.org/officeDocument/2006/relationships" xmlns:p="http://schemas.openxmlformats.org/presentationml/2006/main">
  <p:tag name="NUM" val="3"/>
</p:tagLst>
</file>

<file path=ppt/tags/tag374.xml><?xml version="1.0" encoding="utf-8"?>
<p:tagLst xmlns:a="http://schemas.openxmlformats.org/drawingml/2006/main" xmlns:r="http://schemas.openxmlformats.org/officeDocument/2006/relationships" xmlns:p="http://schemas.openxmlformats.org/presentationml/2006/main">
  <p:tag name="NUM" val="1"/>
</p:tagLst>
</file>

<file path=ppt/tags/tag375.xml><?xml version="1.0" encoding="utf-8"?>
<p:tagLst xmlns:a="http://schemas.openxmlformats.org/drawingml/2006/main" xmlns:r="http://schemas.openxmlformats.org/officeDocument/2006/relationships" xmlns:p="http://schemas.openxmlformats.org/presentationml/2006/main">
  <p:tag name="NUM" val="2"/>
</p:tagLst>
</file>

<file path=ppt/tags/tag376.xml><?xml version="1.0" encoding="utf-8"?>
<p:tagLst xmlns:a="http://schemas.openxmlformats.org/drawingml/2006/main" xmlns:r="http://schemas.openxmlformats.org/officeDocument/2006/relationships" xmlns:p="http://schemas.openxmlformats.org/presentationml/2006/main">
  <p:tag name="NUM" val="3"/>
</p:tagLst>
</file>

<file path=ppt/tags/tag377.xml><?xml version="1.0" encoding="utf-8"?>
<p:tagLst xmlns:a="http://schemas.openxmlformats.org/drawingml/2006/main" xmlns:r="http://schemas.openxmlformats.org/officeDocument/2006/relationships" xmlns:p="http://schemas.openxmlformats.org/presentationml/2006/main">
  <p:tag name="NUM" val="3"/>
</p:tagLst>
</file>

<file path=ppt/tags/tag378.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12"/>
</p:tagLst>
</file>

<file path=ppt/tags/tag39.xml><?xml version="1.0" encoding="utf-8"?>
<p:tagLst xmlns:a="http://schemas.openxmlformats.org/drawingml/2006/main" xmlns:r="http://schemas.openxmlformats.org/officeDocument/2006/relationships" xmlns:p="http://schemas.openxmlformats.org/presentationml/2006/main">
  <p:tag name="NUM" val="13"/>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8"/>
</p:tagLst>
</file>

<file path=ppt/tags/tag41.xml><?xml version="1.0" encoding="utf-8"?>
<p:tagLst xmlns:a="http://schemas.openxmlformats.org/drawingml/2006/main" xmlns:r="http://schemas.openxmlformats.org/officeDocument/2006/relationships" xmlns:p="http://schemas.openxmlformats.org/presentationml/2006/main">
  <p:tag name="NUM" val="19"/>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8"/>
</p:tagLst>
</file>

<file path=ppt/tags/tag44.xml><?xml version="1.0" encoding="utf-8"?>
<p:tagLst xmlns:a="http://schemas.openxmlformats.org/drawingml/2006/main" xmlns:r="http://schemas.openxmlformats.org/officeDocument/2006/relationships" xmlns:p="http://schemas.openxmlformats.org/presentationml/2006/main">
  <p:tag name="NUM" val="9"/>
</p:tagLst>
</file>

<file path=ppt/tags/tag45.xml><?xml version="1.0" encoding="utf-8"?>
<p:tagLst xmlns:a="http://schemas.openxmlformats.org/drawingml/2006/main" xmlns:r="http://schemas.openxmlformats.org/officeDocument/2006/relationships" xmlns:p="http://schemas.openxmlformats.org/presentationml/2006/main">
  <p:tag name="NUM" val="16"/>
</p:tagLst>
</file>

<file path=ppt/tags/tag46.xml><?xml version="1.0" encoding="utf-8"?>
<p:tagLst xmlns:a="http://schemas.openxmlformats.org/drawingml/2006/main" xmlns:r="http://schemas.openxmlformats.org/officeDocument/2006/relationships" xmlns:p="http://schemas.openxmlformats.org/presentationml/2006/main">
  <p:tag name="NUM" val="17"/>
</p:tagLst>
</file>

<file path=ppt/tags/tag47.xml><?xml version="1.0" encoding="utf-8"?>
<p:tagLst xmlns:a="http://schemas.openxmlformats.org/drawingml/2006/main" xmlns:r="http://schemas.openxmlformats.org/officeDocument/2006/relationships" xmlns:p="http://schemas.openxmlformats.org/presentationml/2006/main">
  <p:tag name="NUM" val="17"/>
</p:tagLst>
</file>

<file path=ppt/tags/tag48.xml><?xml version="1.0" encoding="utf-8"?>
<p:tagLst xmlns:a="http://schemas.openxmlformats.org/drawingml/2006/main" xmlns:r="http://schemas.openxmlformats.org/officeDocument/2006/relationships" xmlns:p="http://schemas.openxmlformats.org/presentationml/2006/main">
  <p:tag name="NUM" val="9"/>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5"/>
</p:tagLst>
</file>

<file path=ppt/tags/tag53.xml><?xml version="1.0" encoding="utf-8"?>
<p:tagLst xmlns:a="http://schemas.openxmlformats.org/drawingml/2006/main" xmlns:r="http://schemas.openxmlformats.org/officeDocument/2006/relationships" xmlns:p="http://schemas.openxmlformats.org/presentationml/2006/main">
  <p:tag name="NUM" val="15"/>
</p:tagLst>
</file>

<file path=ppt/tags/tag54.xml><?xml version="1.0" encoding="utf-8"?>
<p:tagLst xmlns:a="http://schemas.openxmlformats.org/drawingml/2006/main" xmlns:r="http://schemas.openxmlformats.org/officeDocument/2006/relationships" xmlns:p="http://schemas.openxmlformats.org/presentationml/2006/main">
  <p:tag name="NUM" val="11"/>
</p:tagLst>
</file>

<file path=ppt/tags/tag55.xml><?xml version="1.0" encoding="utf-8"?>
<p:tagLst xmlns:a="http://schemas.openxmlformats.org/drawingml/2006/main" xmlns:r="http://schemas.openxmlformats.org/officeDocument/2006/relationships" xmlns:p="http://schemas.openxmlformats.org/presentationml/2006/main">
  <p:tag name="NUM" val="15"/>
</p:tagLst>
</file>

<file path=ppt/tags/tag56.xml><?xml version="1.0" encoding="utf-8"?>
<p:tagLst xmlns:a="http://schemas.openxmlformats.org/drawingml/2006/main" xmlns:r="http://schemas.openxmlformats.org/officeDocument/2006/relationships" xmlns:p="http://schemas.openxmlformats.org/presentationml/2006/main">
  <p:tag name="NUM" val="16"/>
</p:tagLst>
</file>

<file path=ppt/tags/tag57.xml><?xml version="1.0" encoding="utf-8"?>
<p:tagLst xmlns:a="http://schemas.openxmlformats.org/drawingml/2006/main" xmlns:r="http://schemas.openxmlformats.org/officeDocument/2006/relationships" xmlns:p="http://schemas.openxmlformats.org/presentationml/2006/main">
  <p:tag name="NUM" val="15"/>
</p:tagLst>
</file>

<file path=ppt/tags/tag58.xml><?xml version="1.0" encoding="utf-8"?>
<p:tagLst xmlns:a="http://schemas.openxmlformats.org/drawingml/2006/main" xmlns:r="http://schemas.openxmlformats.org/officeDocument/2006/relationships" xmlns:p="http://schemas.openxmlformats.org/presentationml/2006/main">
  <p:tag name="NUM" val="16"/>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7"/>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3"/>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4558</Words>
  <Application>Microsoft Office PowerPoint</Application>
  <PresentationFormat>Affichage à l'écran (4:3)</PresentationFormat>
  <Paragraphs>960</Paragraphs>
  <Slides>113</Slides>
  <Notes>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113</vt:i4>
      </vt:variant>
    </vt:vector>
  </HeadingPairs>
  <TitlesOfParts>
    <vt:vector size="125" baseType="lpstr">
      <vt:lpstr>Aptos</vt:lpstr>
      <vt:lpstr>Arial</vt:lpstr>
      <vt:lpstr>Arimo Italics</vt:lpstr>
      <vt:lpstr>Calibri</vt:lpstr>
      <vt:lpstr>Cambria</vt:lpstr>
      <vt:lpstr>Carelia</vt:lpstr>
      <vt:lpstr>Dosis</vt:lpstr>
      <vt:lpstr>Microsoft Uighur</vt:lpstr>
      <vt:lpstr>Symbol</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2025-09-14T11:47:59Z</dcterms:created>
  <dcterms:modified xsi:type="dcterms:W3CDTF">2025-09-30T13:05:01Z</dcterms:modified>
</cp:coreProperties>
</file>